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 Slab Light"/>
      <p:regular r:id="rId20"/>
      <p:bold r:id="rId21"/>
    </p:embeddedFont>
    <p:embeddedFont>
      <p:font typeface="Bebas Neue"/>
      <p:regular r:id="rId22"/>
    </p:embeddedFont>
    <p:embeddedFont>
      <p:font typeface="Overpass"/>
      <p:regular r:id="rId23"/>
      <p:bold r:id="rId24"/>
      <p:italic r:id="rId25"/>
      <p:boldItalic r:id="rId26"/>
    </p:embeddedFont>
    <p:embeddedFont>
      <p:font typeface="Fira Sans Extra Condensed Medium"/>
      <p:regular r:id="rId27"/>
      <p:bold r:id="rId28"/>
      <p:italic r:id="rId29"/>
      <p:boldItalic r:id="rId30"/>
    </p:embeddedFont>
    <p:embeddedFont>
      <p:font typeface="Overpass ExtraLight"/>
      <p:regular r:id="rId31"/>
      <p:bold r:id="rId32"/>
      <p:italic r:id="rId33"/>
      <p:boldItalic r:id="rId34"/>
    </p:embeddedFont>
    <p:embeddedFont>
      <p:font typeface="Overpass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verpassExtraLight-regular.fntdata"/><Relationship Id="rId30" Type="http://schemas.openxmlformats.org/officeDocument/2006/relationships/font" Target="fonts/FiraSansExtraCondensedMedium-boldItalic.fntdata"/><Relationship Id="rId33" Type="http://schemas.openxmlformats.org/officeDocument/2006/relationships/font" Target="fonts/OverpassExtraLight-italic.fntdata"/><Relationship Id="rId32" Type="http://schemas.openxmlformats.org/officeDocument/2006/relationships/font" Target="fonts/OverpassExtraLight-bold.fntdata"/><Relationship Id="rId35" Type="http://schemas.openxmlformats.org/officeDocument/2006/relationships/font" Target="fonts/OverpassLight-regular.fntdata"/><Relationship Id="rId34" Type="http://schemas.openxmlformats.org/officeDocument/2006/relationships/font" Target="fonts/OverpassExtraLight-boldItalic.fntdata"/><Relationship Id="rId37" Type="http://schemas.openxmlformats.org/officeDocument/2006/relationships/font" Target="fonts/OverpassLight-italic.fntdata"/><Relationship Id="rId36" Type="http://schemas.openxmlformats.org/officeDocument/2006/relationships/font" Target="fonts/OverpassLight-bold.fntdata"/><Relationship Id="rId38" Type="http://schemas.openxmlformats.org/officeDocument/2006/relationships/font" Target="fonts/OverpassLight-boldItalic.fntdata"/><Relationship Id="rId20" Type="http://schemas.openxmlformats.org/officeDocument/2006/relationships/font" Target="fonts/RobotoSlabLight-regular.fntdata"/><Relationship Id="rId22" Type="http://schemas.openxmlformats.org/officeDocument/2006/relationships/font" Target="fonts/BebasNeue-regular.fntdata"/><Relationship Id="rId21" Type="http://schemas.openxmlformats.org/officeDocument/2006/relationships/font" Target="fonts/RobotoSlabLight-bold.fntdata"/><Relationship Id="rId24" Type="http://schemas.openxmlformats.org/officeDocument/2006/relationships/font" Target="fonts/Overpass-bold.fntdata"/><Relationship Id="rId23" Type="http://schemas.openxmlformats.org/officeDocument/2006/relationships/font" Target="fonts/Overpass-regular.fntdata"/><Relationship Id="rId26" Type="http://schemas.openxmlformats.org/officeDocument/2006/relationships/font" Target="fonts/Overpass-boldItalic.fntdata"/><Relationship Id="rId25" Type="http://schemas.openxmlformats.org/officeDocument/2006/relationships/font" Target="fonts/Overpass-italic.fntdata"/><Relationship Id="rId28" Type="http://schemas.openxmlformats.org/officeDocument/2006/relationships/font" Target="fonts/FiraSansExtraCondensedMedium-bold.fntdata"/><Relationship Id="rId27" Type="http://schemas.openxmlformats.org/officeDocument/2006/relationships/font" Target="fonts/FiraSansExtraCondensedMedium-regular.fntdata"/><Relationship Id="rId29" Type="http://schemas.openxmlformats.org/officeDocument/2006/relationships/font" Target="fonts/FiraSansExtraCondensedMedium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4339e580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4339e580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7a667ef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7a667ef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7d29277cd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77d29277cd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7a667ef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77a667e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96ebedc0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96ebedc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7a667ef0f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7a667ef0f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77d29277cd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77d29277cd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96ebedc0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96ebedc0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4339e580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4339e580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12.5% of Lenovo users do office work compared to gaming and creative uses.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796ebedc0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796ebedc0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7a667ef0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77a667ef0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96ebedc0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96ebedc0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7a667ef0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7a667ef0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96ebedc0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96ebedc0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4450" y="2571750"/>
            <a:ext cx="9308100" cy="258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225" y="2571750"/>
            <a:ext cx="8940900" cy="2481600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16125" y="2561775"/>
            <a:ext cx="9281100" cy="14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2061788" y="723875"/>
            <a:ext cx="5019000" cy="18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2" type="title"/>
          </p:nvPr>
        </p:nvSpPr>
        <p:spPr>
          <a:xfrm>
            <a:off x="2485555" y="2871475"/>
            <a:ext cx="41676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5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3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3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hasCustomPrompt="1" idx="2" type="title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3" type="subTitle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idx="4" type="title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5" type="subTitle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6" type="subTitle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77" name="Google Shape;77;p13"/>
          <p:cNvSpPr txBox="1"/>
          <p:nvPr>
            <p:ph hasCustomPrompt="1" idx="7" type="title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8" type="subTitle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9" type="subTitle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3" type="title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14" type="subTitle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5" type="subTitle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16" type="title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idx="17" type="subTitle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8" type="subTitle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6" name="Google Shape;86;p13"/>
          <p:cNvSpPr txBox="1"/>
          <p:nvPr>
            <p:ph hasCustomPrompt="1" idx="19" type="title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/>
          <p:nvPr>
            <p:ph idx="20" type="subTitle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21" type="subTitle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50" y="2074046"/>
            <a:ext cx="9144000" cy="101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4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2646000" y="2214851"/>
            <a:ext cx="38520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hasCustomPrompt="1" idx="2" type="title"/>
          </p:nvPr>
        </p:nvSpPr>
        <p:spPr>
          <a:xfrm>
            <a:off x="2179558" y="591141"/>
            <a:ext cx="23409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2179558" y="1185101"/>
            <a:ext cx="23409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3" type="subTitle"/>
          </p:nvPr>
        </p:nvSpPr>
        <p:spPr>
          <a:xfrm>
            <a:off x="2179558" y="1480453"/>
            <a:ext cx="2340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8" name="Google Shape;98;p14"/>
          <p:cNvSpPr txBox="1"/>
          <p:nvPr>
            <p:ph hasCustomPrompt="1" idx="4" type="title"/>
          </p:nvPr>
        </p:nvSpPr>
        <p:spPr>
          <a:xfrm>
            <a:off x="4623144" y="591141"/>
            <a:ext cx="2340900" cy="4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/>
          <p:nvPr>
            <p:ph idx="5" type="subTitle"/>
          </p:nvPr>
        </p:nvSpPr>
        <p:spPr>
          <a:xfrm>
            <a:off x="4623144" y="1177178"/>
            <a:ext cx="23409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6" type="subTitle"/>
          </p:nvPr>
        </p:nvSpPr>
        <p:spPr>
          <a:xfrm>
            <a:off x="4621344" y="1480453"/>
            <a:ext cx="23445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hasCustomPrompt="1" idx="7" type="title"/>
          </p:nvPr>
        </p:nvSpPr>
        <p:spPr>
          <a:xfrm>
            <a:off x="2179558" y="3241327"/>
            <a:ext cx="2340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/>
          <p:nvPr>
            <p:ph idx="8" type="subTitle"/>
          </p:nvPr>
        </p:nvSpPr>
        <p:spPr>
          <a:xfrm>
            <a:off x="2179558" y="3848406"/>
            <a:ext cx="23409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9" type="subTitle"/>
          </p:nvPr>
        </p:nvSpPr>
        <p:spPr>
          <a:xfrm>
            <a:off x="2179558" y="4132855"/>
            <a:ext cx="2340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04" name="Google Shape;104;p14"/>
          <p:cNvSpPr txBox="1"/>
          <p:nvPr>
            <p:ph hasCustomPrompt="1" idx="13" type="title"/>
          </p:nvPr>
        </p:nvSpPr>
        <p:spPr>
          <a:xfrm>
            <a:off x="4623144" y="3241327"/>
            <a:ext cx="2340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/>
          <p:nvPr>
            <p:ph idx="14" type="subTitle"/>
          </p:nvPr>
        </p:nvSpPr>
        <p:spPr>
          <a:xfrm>
            <a:off x="4623144" y="3848406"/>
            <a:ext cx="23409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5" type="subTitle"/>
          </p:nvPr>
        </p:nvSpPr>
        <p:spPr>
          <a:xfrm>
            <a:off x="4623144" y="4132855"/>
            <a:ext cx="2340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5905875" y="874075"/>
            <a:ext cx="32757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-72675" y="2002900"/>
            <a:ext cx="4198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hasCustomPrompt="1" type="title"/>
          </p:nvPr>
        </p:nvSpPr>
        <p:spPr>
          <a:xfrm>
            <a:off x="4454300" y="961363"/>
            <a:ext cx="16632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/>
          <p:nvPr>
            <p:ph idx="2" type="title"/>
          </p:nvPr>
        </p:nvSpPr>
        <p:spPr>
          <a:xfrm>
            <a:off x="4454300" y="1954962"/>
            <a:ext cx="4321500" cy="12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b="1"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454300" y="3158539"/>
            <a:ext cx="3834000" cy="6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9042625" y="882362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01785" y="2015050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hasCustomPrompt="1" type="title"/>
          </p:nvPr>
        </p:nvSpPr>
        <p:spPr>
          <a:xfrm>
            <a:off x="1067805" y="2016996"/>
            <a:ext cx="16632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/>
          <p:nvPr>
            <p:ph idx="2" type="title"/>
          </p:nvPr>
        </p:nvSpPr>
        <p:spPr>
          <a:xfrm>
            <a:off x="2704980" y="1687479"/>
            <a:ext cx="43215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b="1"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5990546" y="2017000"/>
            <a:ext cx="1936500" cy="11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6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270600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1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6_1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13225" y="394185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4577950" y="1147025"/>
            <a:ext cx="45870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hasCustomPrompt="1" type="title"/>
          </p:nvPr>
        </p:nvSpPr>
        <p:spPr>
          <a:xfrm>
            <a:off x="583481" y="1624250"/>
            <a:ext cx="3858900" cy="18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/>
          <p:nvPr>
            <p:ph idx="2" type="title"/>
          </p:nvPr>
        </p:nvSpPr>
        <p:spPr>
          <a:xfrm>
            <a:off x="5044325" y="1437700"/>
            <a:ext cx="2985000" cy="22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4724000" y="2937140"/>
            <a:ext cx="2093100" cy="4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2" type="subTitle"/>
          </p:nvPr>
        </p:nvSpPr>
        <p:spPr>
          <a:xfrm>
            <a:off x="4724000" y="1702013"/>
            <a:ext cx="37158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740500" y="1865638"/>
            <a:ext cx="5473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9042625" y="1877800"/>
            <a:ext cx="2400" cy="111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 txBox="1"/>
          <p:nvPr>
            <p:ph hasCustomPrompt="1"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2" type="title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b="1"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3180600" y="-56625"/>
            <a:ext cx="2782800" cy="52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180600" y="29479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945404" y="2847226"/>
            <a:ext cx="1837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2" type="subTitle"/>
          </p:nvPr>
        </p:nvSpPr>
        <p:spPr>
          <a:xfrm>
            <a:off x="698504" y="3158786"/>
            <a:ext cx="20847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3" type="subTitle"/>
          </p:nvPr>
        </p:nvSpPr>
        <p:spPr>
          <a:xfrm>
            <a:off x="6315342" y="2847219"/>
            <a:ext cx="19200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4" type="subTitle"/>
          </p:nvPr>
        </p:nvSpPr>
        <p:spPr>
          <a:xfrm>
            <a:off x="6315342" y="3150291"/>
            <a:ext cx="20823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" type="subTitle"/>
          </p:nvPr>
        </p:nvSpPr>
        <p:spPr>
          <a:xfrm>
            <a:off x="625300" y="1217725"/>
            <a:ext cx="3892200" cy="3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2" type="subTitle"/>
          </p:nvPr>
        </p:nvSpPr>
        <p:spPr>
          <a:xfrm>
            <a:off x="4571998" y="1217725"/>
            <a:ext cx="3804300" cy="3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5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5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_1"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99000" y="744746"/>
            <a:ext cx="2115000" cy="6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ONLY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540600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4367289" y="2334485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2" type="subTitle"/>
          </p:nvPr>
        </p:nvSpPr>
        <p:spPr>
          <a:xfrm>
            <a:off x="3868989" y="2707169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3" type="subTitle"/>
          </p:nvPr>
        </p:nvSpPr>
        <p:spPr>
          <a:xfrm>
            <a:off x="6574025" y="2334485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4" type="subTitle"/>
          </p:nvPr>
        </p:nvSpPr>
        <p:spPr>
          <a:xfrm>
            <a:off x="6075725" y="2707169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ONLY_3_2"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171625" y="1555375"/>
            <a:ext cx="5160600" cy="20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3732313" y="101275"/>
            <a:ext cx="5282613" cy="4935100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713225" y="5395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" type="subTitle"/>
          </p:nvPr>
        </p:nvSpPr>
        <p:spPr>
          <a:xfrm>
            <a:off x="3814725" y="539500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2" type="subTitle"/>
          </p:nvPr>
        </p:nvSpPr>
        <p:spPr>
          <a:xfrm>
            <a:off x="3814725" y="91219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idx="3" type="subTitle"/>
          </p:nvPr>
        </p:nvSpPr>
        <p:spPr>
          <a:xfrm>
            <a:off x="3814725" y="2039536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" name="Google Shape;178;p27"/>
          <p:cNvSpPr txBox="1"/>
          <p:nvPr>
            <p:ph idx="4" type="subTitle"/>
          </p:nvPr>
        </p:nvSpPr>
        <p:spPr>
          <a:xfrm>
            <a:off x="3814725" y="2412230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idx="5" type="subTitle"/>
          </p:nvPr>
        </p:nvSpPr>
        <p:spPr>
          <a:xfrm>
            <a:off x="3814725" y="3539400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0" name="Google Shape;180;p27"/>
          <p:cNvSpPr txBox="1"/>
          <p:nvPr>
            <p:ph idx="6" type="subTitle"/>
          </p:nvPr>
        </p:nvSpPr>
        <p:spPr>
          <a:xfrm>
            <a:off x="3814725" y="391209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ONLY_3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-25974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8"/>
          <p:cNvSpPr txBox="1"/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idx="2" type="subTitle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3" type="subTitle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28"/>
          <p:cNvSpPr txBox="1"/>
          <p:nvPr>
            <p:ph idx="4" type="subTitle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TITLE_ONLY_3_1_1"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01550" y="109375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171625" y="1555375"/>
            <a:ext cx="5160600" cy="20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3814725" y="537500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4" name="Google Shape;194;p29"/>
          <p:cNvSpPr txBox="1"/>
          <p:nvPr>
            <p:ph idx="2" type="subTitle"/>
          </p:nvPr>
        </p:nvSpPr>
        <p:spPr>
          <a:xfrm>
            <a:off x="3814725" y="908709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95" name="Google Shape;195;p29"/>
          <p:cNvSpPr txBox="1"/>
          <p:nvPr>
            <p:ph idx="3" type="subTitle"/>
          </p:nvPr>
        </p:nvSpPr>
        <p:spPr>
          <a:xfrm>
            <a:off x="3814725" y="2150549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4" type="subTitle"/>
          </p:nvPr>
        </p:nvSpPr>
        <p:spPr>
          <a:xfrm>
            <a:off x="3814725" y="2531948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5" type="subTitle"/>
          </p:nvPr>
        </p:nvSpPr>
        <p:spPr>
          <a:xfrm>
            <a:off x="3814725" y="3770513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6" type="subTitle"/>
          </p:nvPr>
        </p:nvSpPr>
        <p:spPr>
          <a:xfrm>
            <a:off x="3814725" y="4151913"/>
            <a:ext cx="18744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1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621575" y="1228437"/>
            <a:ext cx="78783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1_2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 txBox="1"/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TITLE_ONLY_1_1">
    <p:bg>
      <p:bgPr>
        <a:solidFill>
          <a:schemeClr val="dk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4876902" y="1200650"/>
            <a:ext cx="31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TITLE_ONLY_1_1_1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713227" y="310900"/>
            <a:ext cx="31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TITLE_ONLY_1_1_1_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 txBox="1"/>
          <p:nvPr>
            <p:ph type="title"/>
          </p:nvPr>
        </p:nvSpPr>
        <p:spPr>
          <a:xfrm>
            <a:off x="713227" y="539500"/>
            <a:ext cx="317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TITLE_ONLY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489900" y="2183550"/>
            <a:ext cx="22707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3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TITLE_ONLY_2_3"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0" y="1234075"/>
            <a:ext cx="2906400" cy="26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20" name="Google Shape;220;p36"/>
          <p:cNvCxnSpPr/>
          <p:nvPr/>
        </p:nvCxnSpPr>
        <p:spPr>
          <a:xfrm>
            <a:off x="103800" y="1235275"/>
            <a:ext cx="0" cy="2688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36"/>
          <p:cNvSpPr txBox="1"/>
          <p:nvPr>
            <p:ph type="title"/>
          </p:nvPr>
        </p:nvSpPr>
        <p:spPr>
          <a:xfrm>
            <a:off x="713225" y="2183550"/>
            <a:ext cx="22707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TITLE_ONLY_2_2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609547" y="378511"/>
            <a:ext cx="39468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3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TITLE_ONLY_2_2_1">
    <p:bg>
      <p:bgPr>
        <a:solidFill>
          <a:schemeClr val="dk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713225" y="353950"/>
            <a:ext cx="7726800" cy="75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TITLE_ONLY_2_1">
    <p:bg>
      <p:bgPr>
        <a:solidFill>
          <a:schemeClr val="dk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9"/>
          <p:cNvSpPr txBox="1"/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TITLE_ONLY_2_1_1">
    <p:bg>
      <p:bgPr>
        <a:solidFill>
          <a:schemeClr val="dk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0"/>
          <p:cNvSpPr txBox="1"/>
          <p:nvPr>
            <p:ph type="title"/>
          </p:nvPr>
        </p:nvSpPr>
        <p:spPr>
          <a:xfrm>
            <a:off x="6172200" y="420540"/>
            <a:ext cx="22677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189572" y="-61450"/>
            <a:ext cx="6166500" cy="52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6374237" y="580394"/>
            <a:ext cx="19200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6374239" y="883466"/>
            <a:ext cx="20823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TITLE_ONLY_4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1"/>
          <p:cNvSpPr/>
          <p:nvPr/>
        </p:nvSpPr>
        <p:spPr>
          <a:xfrm>
            <a:off x="2897" y="-49925"/>
            <a:ext cx="9144000" cy="5208300"/>
          </a:xfrm>
          <a:prstGeom prst="rect">
            <a:avLst/>
          </a:prstGeom>
          <a:solidFill>
            <a:schemeClr val="dk1">
              <a:alpha val="648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1"/>
          <p:cNvSpPr/>
          <p:nvPr/>
        </p:nvSpPr>
        <p:spPr>
          <a:xfrm>
            <a:off x="2724150" y="0"/>
            <a:ext cx="369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8" name="Google Shape;238;p41"/>
          <p:cNvCxnSpPr/>
          <p:nvPr/>
        </p:nvCxnSpPr>
        <p:spPr>
          <a:xfrm>
            <a:off x="2703648" y="106200"/>
            <a:ext cx="3811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41"/>
          <p:cNvCxnSpPr/>
          <p:nvPr/>
        </p:nvCxnSpPr>
        <p:spPr>
          <a:xfrm>
            <a:off x="2703648" y="5037300"/>
            <a:ext cx="3811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41"/>
          <p:cNvSpPr txBox="1"/>
          <p:nvPr>
            <p:ph type="title"/>
          </p:nvPr>
        </p:nvSpPr>
        <p:spPr>
          <a:xfrm>
            <a:off x="2724150" y="354084"/>
            <a:ext cx="3695700" cy="7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8">
  <p:cSld name="TITLE_ONLY_4_1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2"/>
          <p:cNvSpPr txBox="1"/>
          <p:nvPr>
            <p:ph type="title"/>
          </p:nvPr>
        </p:nvSpPr>
        <p:spPr>
          <a:xfrm>
            <a:off x="713225" y="682725"/>
            <a:ext cx="2084100" cy="7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678626" y="323575"/>
            <a:ext cx="7795500" cy="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43"/>
          <p:cNvSpPr txBox="1"/>
          <p:nvPr>
            <p:ph idx="1" type="subTitle"/>
          </p:nvPr>
        </p:nvSpPr>
        <p:spPr>
          <a:xfrm>
            <a:off x="1129018" y="1419022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7" name="Google Shape;247;p43"/>
          <p:cNvSpPr txBox="1"/>
          <p:nvPr>
            <p:ph idx="2" type="subTitle"/>
          </p:nvPr>
        </p:nvSpPr>
        <p:spPr>
          <a:xfrm>
            <a:off x="1005268" y="1701365"/>
            <a:ext cx="2121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48" name="Google Shape;248;p43"/>
          <p:cNvSpPr txBox="1"/>
          <p:nvPr>
            <p:ph idx="3" type="subTitle"/>
          </p:nvPr>
        </p:nvSpPr>
        <p:spPr>
          <a:xfrm>
            <a:off x="3549953" y="1414222"/>
            <a:ext cx="18744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4" type="subTitle"/>
          </p:nvPr>
        </p:nvSpPr>
        <p:spPr>
          <a:xfrm>
            <a:off x="3426503" y="1701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0" name="Google Shape;250;p43"/>
          <p:cNvSpPr txBox="1"/>
          <p:nvPr>
            <p:ph idx="5" type="subTitle"/>
          </p:nvPr>
        </p:nvSpPr>
        <p:spPr>
          <a:xfrm>
            <a:off x="6059184" y="1414222"/>
            <a:ext cx="18717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6" type="subTitle"/>
          </p:nvPr>
        </p:nvSpPr>
        <p:spPr>
          <a:xfrm>
            <a:off x="5883984" y="1701365"/>
            <a:ext cx="22221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2" name="Google Shape;252;p43"/>
          <p:cNvSpPr txBox="1"/>
          <p:nvPr>
            <p:ph idx="7" type="subTitle"/>
          </p:nvPr>
        </p:nvSpPr>
        <p:spPr>
          <a:xfrm>
            <a:off x="1129018" y="2684950"/>
            <a:ext cx="18744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idx="8" type="subTitle"/>
          </p:nvPr>
        </p:nvSpPr>
        <p:spPr>
          <a:xfrm>
            <a:off x="1005268" y="2947812"/>
            <a:ext cx="2121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4" name="Google Shape;254;p43"/>
          <p:cNvSpPr txBox="1"/>
          <p:nvPr>
            <p:ph idx="9" type="subTitle"/>
          </p:nvPr>
        </p:nvSpPr>
        <p:spPr>
          <a:xfrm>
            <a:off x="3551303" y="2684950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5" name="Google Shape;255;p43"/>
          <p:cNvSpPr txBox="1"/>
          <p:nvPr>
            <p:ph idx="13" type="subTitle"/>
          </p:nvPr>
        </p:nvSpPr>
        <p:spPr>
          <a:xfrm>
            <a:off x="3426503" y="2949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6" name="Google Shape;256;p43"/>
          <p:cNvSpPr txBox="1"/>
          <p:nvPr>
            <p:ph idx="14" type="subTitle"/>
          </p:nvPr>
        </p:nvSpPr>
        <p:spPr>
          <a:xfrm>
            <a:off x="6059184" y="2684950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15" type="subTitle"/>
          </p:nvPr>
        </p:nvSpPr>
        <p:spPr>
          <a:xfrm>
            <a:off x="5934384" y="29493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58" name="Google Shape;258;p4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2">
  <p:cSld name="CUSTOM_4_1">
    <p:bg>
      <p:bgPr>
        <a:solidFill>
          <a:schemeClr val="dk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2397750" y="323575"/>
            <a:ext cx="6076500" cy="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44"/>
          <p:cNvSpPr txBox="1"/>
          <p:nvPr>
            <p:ph idx="1" type="subTitle"/>
          </p:nvPr>
        </p:nvSpPr>
        <p:spPr>
          <a:xfrm>
            <a:off x="3201193" y="1571422"/>
            <a:ext cx="1874400" cy="2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2" name="Google Shape;262;p44"/>
          <p:cNvSpPr txBox="1"/>
          <p:nvPr>
            <p:ph idx="2" type="subTitle"/>
          </p:nvPr>
        </p:nvSpPr>
        <p:spPr>
          <a:xfrm>
            <a:off x="3201193" y="1853765"/>
            <a:ext cx="21219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3" name="Google Shape;263;p44"/>
          <p:cNvSpPr txBox="1"/>
          <p:nvPr>
            <p:ph idx="3" type="subTitle"/>
          </p:nvPr>
        </p:nvSpPr>
        <p:spPr>
          <a:xfrm>
            <a:off x="6341184" y="1566622"/>
            <a:ext cx="18744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4" name="Google Shape;264;p44"/>
          <p:cNvSpPr txBox="1"/>
          <p:nvPr>
            <p:ph idx="4" type="subTitle"/>
          </p:nvPr>
        </p:nvSpPr>
        <p:spPr>
          <a:xfrm>
            <a:off x="6341184" y="1853765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5" name="Google Shape;265;p44"/>
          <p:cNvSpPr txBox="1"/>
          <p:nvPr>
            <p:ph idx="5" type="subTitle"/>
          </p:nvPr>
        </p:nvSpPr>
        <p:spPr>
          <a:xfrm>
            <a:off x="6341184" y="2665518"/>
            <a:ext cx="1871700" cy="2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6" name="Google Shape;266;p44"/>
          <p:cNvSpPr txBox="1"/>
          <p:nvPr>
            <p:ph idx="6" type="subTitle"/>
          </p:nvPr>
        </p:nvSpPr>
        <p:spPr>
          <a:xfrm>
            <a:off x="6341184" y="2952661"/>
            <a:ext cx="2222100" cy="47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7" name="Google Shape;267;p44"/>
          <p:cNvSpPr txBox="1"/>
          <p:nvPr>
            <p:ph idx="7" type="subTitle"/>
          </p:nvPr>
        </p:nvSpPr>
        <p:spPr>
          <a:xfrm>
            <a:off x="3201193" y="2670711"/>
            <a:ext cx="18744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8" name="Google Shape;268;p44"/>
          <p:cNvSpPr txBox="1"/>
          <p:nvPr>
            <p:ph idx="8" type="subTitle"/>
          </p:nvPr>
        </p:nvSpPr>
        <p:spPr>
          <a:xfrm>
            <a:off x="3201193" y="2954334"/>
            <a:ext cx="21219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Google Shape;269;p44"/>
          <p:cNvSpPr txBox="1"/>
          <p:nvPr>
            <p:ph idx="9" type="subTitle"/>
          </p:nvPr>
        </p:nvSpPr>
        <p:spPr>
          <a:xfrm>
            <a:off x="3201193" y="3785607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0" name="Google Shape;270;p44"/>
          <p:cNvSpPr txBox="1"/>
          <p:nvPr>
            <p:ph idx="13" type="subTitle"/>
          </p:nvPr>
        </p:nvSpPr>
        <p:spPr>
          <a:xfrm>
            <a:off x="3201193" y="4070783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1" name="Google Shape;271;p44"/>
          <p:cNvSpPr txBox="1"/>
          <p:nvPr>
            <p:ph idx="14" type="subTitle"/>
          </p:nvPr>
        </p:nvSpPr>
        <p:spPr>
          <a:xfrm>
            <a:off x="6341184" y="3787383"/>
            <a:ext cx="1871700" cy="2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2" name="Google Shape;272;p44"/>
          <p:cNvSpPr txBox="1"/>
          <p:nvPr>
            <p:ph idx="15" type="subTitle"/>
          </p:nvPr>
        </p:nvSpPr>
        <p:spPr>
          <a:xfrm>
            <a:off x="6341184" y="4072559"/>
            <a:ext cx="21213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3" name="Google Shape;273;p4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2766683" y="357561"/>
            <a:ext cx="5559600" cy="44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45"/>
          <p:cNvSpPr txBox="1"/>
          <p:nvPr>
            <p:ph idx="1" type="subTitle"/>
          </p:nvPr>
        </p:nvSpPr>
        <p:spPr>
          <a:xfrm>
            <a:off x="3845043" y="1000523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7" name="Google Shape;277;p45"/>
          <p:cNvSpPr txBox="1"/>
          <p:nvPr>
            <p:ph idx="2" type="subTitle"/>
          </p:nvPr>
        </p:nvSpPr>
        <p:spPr>
          <a:xfrm>
            <a:off x="3845043" y="1263389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45"/>
          <p:cNvSpPr txBox="1"/>
          <p:nvPr>
            <p:ph idx="3" type="subTitle"/>
          </p:nvPr>
        </p:nvSpPr>
        <p:spPr>
          <a:xfrm>
            <a:off x="3845043" y="30882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9" name="Google Shape;279;p45"/>
          <p:cNvSpPr txBox="1"/>
          <p:nvPr>
            <p:ph idx="4" type="subTitle"/>
          </p:nvPr>
        </p:nvSpPr>
        <p:spPr>
          <a:xfrm>
            <a:off x="6411818" y="1263378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45"/>
          <p:cNvSpPr txBox="1"/>
          <p:nvPr>
            <p:ph idx="5" type="subTitle"/>
          </p:nvPr>
        </p:nvSpPr>
        <p:spPr>
          <a:xfrm>
            <a:off x="6411068" y="999173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45"/>
          <p:cNvSpPr txBox="1"/>
          <p:nvPr>
            <p:ph idx="6" type="subTitle"/>
          </p:nvPr>
        </p:nvSpPr>
        <p:spPr>
          <a:xfrm>
            <a:off x="3845043" y="3350418"/>
            <a:ext cx="1649400" cy="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45"/>
          <p:cNvSpPr txBox="1"/>
          <p:nvPr>
            <p:ph idx="7" type="subTitle"/>
          </p:nvPr>
        </p:nvSpPr>
        <p:spPr>
          <a:xfrm>
            <a:off x="6411818" y="30882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3" name="Google Shape;283;p45"/>
          <p:cNvSpPr txBox="1"/>
          <p:nvPr>
            <p:ph idx="8" type="subTitle"/>
          </p:nvPr>
        </p:nvSpPr>
        <p:spPr>
          <a:xfrm>
            <a:off x="6411818" y="3351760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4" name="Google Shape;284;p45"/>
          <p:cNvSpPr txBox="1"/>
          <p:nvPr>
            <p:ph type="title"/>
          </p:nvPr>
        </p:nvSpPr>
        <p:spPr>
          <a:xfrm>
            <a:off x="696450" y="1555800"/>
            <a:ext cx="18576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" name="Google Shape;285;p4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2">
    <p:bg>
      <p:bgPr>
        <a:solidFill>
          <a:schemeClr val="dk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/>
          <p:nvPr/>
        </p:nvSpPr>
        <p:spPr>
          <a:xfrm>
            <a:off x="4116250" y="2066300"/>
            <a:ext cx="52089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6"/>
          <p:cNvSpPr txBox="1"/>
          <p:nvPr>
            <p:ph idx="1" type="subTitle"/>
          </p:nvPr>
        </p:nvSpPr>
        <p:spPr>
          <a:xfrm>
            <a:off x="1617018" y="695723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0" name="Google Shape;290;p46"/>
          <p:cNvSpPr txBox="1"/>
          <p:nvPr>
            <p:ph idx="2" type="subTitle"/>
          </p:nvPr>
        </p:nvSpPr>
        <p:spPr>
          <a:xfrm>
            <a:off x="1617018" y="958589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1" name="Google Shape;291;p46"/>
          <p:cNvSpPr txBox="1"/>
          <p:nvPr>
            <p:ph idx="3" type="subTitle"/>
          </p:nvPr>
        </p:nvSpPr>
        <p:spPr>
          <a:xfrm>
            <a:off x="1617018" y="33930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2" name="Google Shape;292;p46"/>
          <p:cNvSpPr txBox="1"/>
          <p:nvPr>
            <p:ph idx="4" type="subTitle"/>
          </p:nvPr>
        </p:nvSpPr>
        <p:spPr>
          <a:xfrm>
            <a:off x="1617018" y="3655218"/>
            <a:ext cx="1649400" cy="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3" name="Google Shape;293;p46"/>
          <p:cNvSpPr txBox="1"/>
          <p:nvPr>
            <p:ph idx="5" type="subTitle"/>
          </p:nvPr>
        </p:nvSpPr>
        <p:spPr>
          <a:xfrm>
            <a:off x="1617018" y="2047268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4" name="Google Shape;294;p46"/>
          <p:cNvSpPr txBox="1"/>
          <p:nvPr>
            <p:ph idx="6" type="subTitle"/>
          </p:nvPr>
        </p:nvSpPr>
        <p:spPr>
          <a:xfrm>
            <a:off x="1617018" y="2310740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5" name="Google Shape;295;p46"/>
          <p:cNvSpPr txBox="1"/>
          <p:nvPr>
            <p:ph type="title"/>
          </p:nvPr>
        </p:nvSpPr>
        <p:spPr>
          <a:xfrm>
            <a:off x="4571475" y="2238025"/>
            <a:ext cx="38685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1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7"/>
          <p:cNvSpPr txBox="1"/>
          <p:nvPr>
            <p:ph idx="1" type="subTitle"/>
          </p:nvPr>
        </p:nvSpPr>
        <p:spPr>
          <a:xfrm>
            <a:off x="4800600" y="740624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9" name="Google Shape;299;p47"/>
          <p:cNvSpPr txBox="1"/>
          <p:nvPr>
            <p:ph idx="2" type="subTitle"/>
          </p:nvPr>
        </p:nvSpPr>
        <p:spPr>
          <a:xfrm>
            <a:off x="4800600" y="1098397"/>
            <a:ext cx="34050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47"/>
          <p:cNvSpPr txBox="1"/>
          <p:nvPr>
            <p:ph idx="3" type="subTitle"/>
          </p:nvPr>
        </p:nvSpPr>
        <p:spPr>
          <a:xfrm>
            <a:off x="4800600" y="3611735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47"/>
          <p:cNvSpPr txBox="1"/>
          <p:nvPr>
            <p:ph idx="4" type="subTitle"/>
          </p:nvPr>
        </p:nvSpPr>
        <p:spPr>
          <a:xfrm>
            <a:off x="4800600" y="2060915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p47"/>
          <p:cNvSpPr txBox="1"/>
          <p:nvPr>
            <p:ph idx="5" type="subTitle"/>
          </p:nvPr>
        </p:nvSpPr>
        <p:spPr>
          <a:xfrm>
            <a:off x="4800600" y="1698951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47"/>
          <p:cNvSpPr txBox="1"/>
          <p:nvPr>
            <p:ph idx="6" type="subTitle"/>
          </p:nvPr>
        </p:nvSpPr>
        <p:spPr>
          <a:xfrm>
            <a:off x="4800600" y="3970871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" name="Google Shape;304;p47"/>
          <p:cNvSpPr txBox="1"/>
          <p:nvPr>
            <p:ph type="title"/>
          </p:nvPr>
        </p:nvSpPr>
        <p:spPr>
          <a:xfrm>
            <a:off x="603150" y="1892800"/>
            <a:ext cx="2044200" cy="11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47"/>
          <p:cNvSpPr txBox="1"/>
          <p:nvPr>
            <p:ph idx="7" type="subTitle"/>
          </p:nvPr>
        </p:nvSpPr>
        <p:spPr>
          <a:xfrm>
            <a:off x="4800600" y="3020457"/>
            <a:ext cx="3401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p47"/>
          <p:cNvSpPr txBox="1"/>
          <p:nvPr>
            <p:ph idx="8" type="subTitle"/>
          </p:nvPr>
        </p:nvSpPr>
        <p:spPr>
          <a:xfrm>
            <a:off x="4800600" y="2658653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CUSTOM_1_1_2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8"/>
          <p:cNvSpPr txBox="1"/>
          <p:nvPr>
            <p:ph idx="1" type="subTitle"/>
          </p:nvPr>
        </p:nvSpPr>
        <p:spPr>
          <a:xfrm>
            <a:off x="1440172" y="1904975"/>
            <a:ext cx="14640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48"/>
          <p:cNvSpPr txBox="1"/>
          <p:nvPr>
            <p:ph idx="2" type="subTitle"/>
          </p:nvPr>
        </p:nvSpPr>
        <p:spPr>
          <a:xfrm>
            <a:off x="713225" y="2262750"/>
            <a:ext cx="2191200" cy="4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1" name="Google Shape;311;p48"/>
          <p:cNvSpPr txBox="1"/>
          <p:nvPr>
            <p:ph idx="3" type="subTitle"/>
          </p:nvPr>
        </p:nvSpPr>
        <p:spPr>
          <a:xfrm>
            <a:off x="6220767" y="3388835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48"/>
          <p:cNvSpPr txBox="1"/>
          <p:nvPr>
            <p:ph idx="4" type="subTitle"/>
          </p:nvPr>
        </p:nvSpPr>
        <p:spPr>
          <a:xfrm>
            <a:off x="6220767" y="2266940"/>
            <a:ext cx="2194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3" name="Google Shape;313;p48"/>
          <p:cNvSpPr txBox="1"/>
          <p:nvPr>
            <p:ph idx="5" type="subTitle"/>
          </p:nvPr>
        </p:nvSpPr>
        <p:spPr>
          <a:xfrm>
            <a:off x="6220767" y="1904976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48"/>
          <p:cNvSpPr txBox="1"/>
          <p:nvPr>
            <p:ph idx="6" type="subTitle"/>
          </p:nvPr>
        </p:nvSpPr>
        <p:spPr>
          <a:xfrm>
            <a:off x="6220767" y="3747971"/>
            <a:ext cx="2194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48"/>
          <p:cNvSpPr txBox="1"/>
          <p:nvPr>
            <p:ph type="title"/>
          </p:nvPr>
        </p:nvSpPr>
        <p:spPr>
          <a:xfrm>
            <a:off x="1928825" y="377276"/>
            <a:ext cx="52863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7" type="subTitle"/>
          </p:nvPr>
        </p:nvSpPr>
        <p:spPr>
          <a:xfrm>
            <a:off x="715348" y="3751475"/>
            <a:ext cx="2188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7" name="Google Shape;317;p48"/>
          <p:cNvSpPr txBox="1"/>
          <p:nvPr>
            <p:ph idx="8" type="subTitle"/>
          </p:nvPr>
        </p:nvSpPr>
        <p:spPr>
          <a:xfrm>
            <a:off x="1438823" y="3389675"/>
            <a:ext cx="14655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2">
  <p:cSld name="CUSTOM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49"/>
          <p:cNvSpPr txBox="1"/>
          <p:nvPr>
            <p:ph idx="1" type="subTitle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1" name="Google Shape;321;p49"/>
          <p:cNvSpPr txBox="1"/>
          <p:nvPr>
            <p:ph idx="2" type="subTitle"/>
          </p:nvPr>
        </p:nvSpPr>
        <p:spPr>
          <a:xfrm>
            <a:off x="3718125" y="3707075"/>
            <a:ext cx="17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3" type="subTitle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3" name="Google Shape;323;p49"/>
          <p:cNvSpPr txBox="1"/>
          <p:nvPr>
            <p:ph idx="4" type="subTitle"/>
          </p:nvPr>
        </p:nvSpPr>
        <p:spPr>
          <a:xfrm>
            <a:off x="6443575" y="3707075"/>
            <a:ext cx="17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49"/>
          <p:cNvSpPr txBox="1"/>
          <p:nvPr>
            <p:ph idx="5" type="subTitle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5" name="Google Shape;325;p49"/>
          <p:cNvSpPr txBox="1"/>
          <p:nvPr>
            <p:ph idx="6" type="subTitle"/>
          </p:nvPr>
        </p:nvSpPr>
        <p:spPr>
          <a:xfrm>
            <a:off x="999200" y="3707075"/>
            <a:ext cx="17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49"/>
          <p:cNvSpPr txBox="1"/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p4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49"/>
          <p:cNvGrpSpPr/>
          <p:nvPr/>
        </p:nvGrpSpPr>
        <p:grpSpPr>
          <a:xfrm>
            <a:off x="101550" y="2571913"/>
            <a:ext cx="8941926" cy="2465867"/>
            <a:chOff x="101550" y="4001975"/>
            <a:chExt cx="8941926" cy="1035600"/>
          </a:xfrm>
        </p:grpSpPr>
        <p:cxnSp>
          <p:nvCxnSpPr>
            <p:cNvPr id="329" name="Google Shape;329;p49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49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49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3">
  <p:cSld name="CUSTOM_1_1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/>
          <p:nvPr>
            <p:ph idx="1" type="subTitle"/>
          </p:nvPr>
        </p:nvSpPr>
        <p:spPr>
          <a:xfrm>
            <a:off x="4371899" y="2231747"/>
            <a:ext cx="13806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4" name="Google Shape;334;p50"/>
          <p:cNvSpPr txBox="1"/>
          <p:nvPr>
            <p:ph idx="2" type="subTitle"/>
          </p:nvPr>
        </p:nvSpPr>
        <p:spPr>
          <a:xfrm>
            <a:off x="4240062" y="2534400"/>
            <a:ext cx="1494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5" name="Google Shape;335;p50"/>
          <p:cNvSpPr txBox="1"/>
          <p:nvPr>
            <p:ph idx="3" type="subTitle"/>
          </p:nvPr>
        </p:nvSpPr>
        <p:spPr>
          <a:xfrm>
            <a:off x="6878236" y="983309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6" name="Google Shape;336;p50"/>
          <p:cNvSpPr txBox="1"/>
          <p:nvPr>
            <p:ph idx="4" type="subTitle"/>
          </p:nvPr>
        </p:nvSpPr>
        <p:spPr>
          <a:xfrm>
            <a:off x="6878238" y="3783300"/>
            <a:ext cx="1494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7" name="Google Shape;337;p50"/>
          <p:cNvSpPr txBox="1"/>
          <p:nvPr>
            <p:ph idx="5" type="subTitle"/>
          </p:nvPr>
        </p:nvSpPr>
        <p:spPr>
          <a:xfrm>
            <a:off x="6878236" y="3480209"/>
            <a:ext cx="13806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50"/>
          <p:cNvSpPr txBox="1"/>
          <p:nvPr>
            <p:ph idx="6" type="subTitle"/>
          </p:nvPr>
        </p:nvSpPr>
        <p:spPr>
          <a:xfrm>
            <a:off x="6878237" y="1285950"/>
            <a:ext cx="1494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9" name="Google Shape;339;p50"/>
          <p:cNvSpPr txBox="1"/>
          <p:nvPr>
            <p:ph type="title"/>
          </p:nvPr>
        </p:nvSpPr>
        <p:spPr>
          <a:xfrm>
            <a:off x="713225" y="316725"/>
            <a:ext cx="24573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0" name="Google Shape;340;p5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391950" y="1898400"/>
            <a:ext cx="21693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5">
  <p:cSld name="CUSTOM_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idx="1" type="subTitle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51"/>
          <p:cNvSpPr txBox="1"/>
          <p:nvPr>
            <p:ph idx="2" type="subTitle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51"/>
          <p:cNvSpPr txBox="1"/>
          <p:nvPr>
            <p:ph idx="3" type="subTitle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51"/>
          <p:cNvSpPr txBox="1"/>
          <p:nvPr>
            <p:ph idx="4" type="subTitle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51"/>
          <p:cNvSpPr txBox="1"/>
          <p:nvPr>
            <p:ph idx="5" type="subTitle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7" name="Google Shape;347;p51"/>
          <p:cNvSpPr txBox="1"/>
          <p:nvPr>
            <p:ph idx="6" type="subTitle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p51"/>
          <p:cNvSpPr txBox="1"/>
          <p:nvPr>
            <p:ph idx="7" type="subTitle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9" name="Google Shape;349;p51"/>
          <p:cNvSpPr txBox="1"/>
          <p:nvPr>
            <p:ph idx="8" type="subTitle"/>
          </p:nvPr>
        </p:nvSpPr>
        <p:spPr>
          <a:xfrm>
            <a:off x="6668083" y="3023302"/>
            <a:ext cx="1984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0" name="Google Shape;350;p51"/>
          <p:cNvSpPr txBox="1"/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5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6">
  <p:cSld name="CUSTOM_2_3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 rot="-5400000">
            <a:off x="5197775" y="524950"/>
            <a:ext cx="3474300" cy="45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4" name="Google Shape;354;p52"/>
          <p:cNvSpPr txBox="1"/>
          <p:nvPr>
            <p:ph idx="1" type="subTitle"/>
          </p:nvPr>
        </p:nvSpPr>
        <p:spPr>
          <a:xfrm>
            <a:off x="5374550" y="304927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5" name="Google Shape;355;p52"/>
          <p:cNvSpPr txBox="1"/>
          <p:nvPr>
            <p:ph idx="2" type="subTitle"/>
          </p:nvPr>
        </p:nvSpPr>
        <p:spPr>
          <a:xfrm>
            <a:off x="5096250" y="3419674"/>
            <a:ext cx="15363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6" name="Google Shape;356;p52"/>
          <p:cNvSpPr txBox="1"/>
          <p:nvPr>
            <p:ph idx="3" type="subTitle"/>
          </p:nvPr>
        </p:nvSpPr>
        <p:spPr>
          <a:xfrm>
            <a:off x="7070388" y="304927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7" name="Google Shape;357;p52"/>
          <p:cNvSpPr txBox="1"/>
          <p:nvPr>
            <p:ph idx="4" type="subTitle"/>
          </p:nvPr>
        </p:nvSpPr>
        <p:spPr>
          <a:xfrm>
            <a:off x="6781652" y="3401875"/>
            <a:ext cx="15363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8" name="Google Shape;358;p52"/>
          <p:cNvSpPr txBox="1"/>
          <p:nvPr>
            <p:ph idx="5" type="subTitle"/>
          </p:nvPr>
        </p:nvSpPr>
        <p:spPr>
          <a:xfrm>
            <a:off x="7085058" y="169443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9" name="Google Shape;359;p52"/>
          <p:cNvSpPr txBox="1"/>
          <p:nvPr>
            <p:ph idx="6" type="subTitle"/>
          </p:nvPr>
        </p:nvSpPr>
        <p:spPr>
          <a:xfrm>
            <a:off x="5096252" y="2064834"/>
            <a:ext cx="15363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0" name="Google Shape;360;p52"/>
          <p:cNvSpPr txBox="1"/>
          <p:nvPr>
            <p:ph idx="7" type="subTitle"/>
          </p:nvPr>
        </p:nvSpPr>
        <p:spPr>
          <a:xfrm>
            <a:off x="5387408" y="169442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1" name="Google Shape;361;p52"/>
          <p:cNvSpPr txBox="1"/>
          <p:nvPr>
            <p:ph idx="8" type="subTitle"/>
          </p:nvPr>
        </p:nvSpPr>
        <p:spPr>
          <a:xfrm>
            <a:off x="6794721" y="2064830"/>
            <a:ext cx="1532100" cy="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2" name="Google Shape;362;p52"/>
          <p:cNvSpPr txBox="1"/>
          <p:nvPr>
            <p:ph type="title"/>
          </p:nvPr>
        </p:nvSpPr>
        <p:spPr>
          <a:xfrm>
            <a:off x="725525" y="442700"/>
            <a:ext cx="28326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p5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9045300" y="1089550"/>
            <a:ext cx="0" cy="346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7">
  <p:cSld name="CUSTOM_2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>
            <p:ph idx="1" type="subTitle"/>
          </p:nvPr>
        </p:nvSpPr>
        <p:spPr>
          <a:xfrm>
            <a:off x="3892017" y="16211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7" name="Google Shape;367;p53"/>
          <p:cNvSpPr txBox="1"/>
          <p:nvPr>
            <p:ph idx="2" type="subTitle"/>
          </p:nvPr>
        </p:nvSpPr>
        <p:spPr>
          <a:xfrm>
            <a:off x="669289" y="1492789"/>
            <a:ext cx="17631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8" name="Google Shape;368;p53"/>
          <p:cNvSpPr txBox="1"/>
          <p:nvPr>
            <p:ph idx="3" type="subTitle"/>
          </p:nvPr>
        </p:nvSpPr>
        <p:spPr>
          <a:xfrm>
            <a:off x="3882600" y="273982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9" name="Google Shape;369;p53"/>
          <p:cNvSpPr txBox="1"/>
          <p:nvPr>
            <p:ph idx="4" type="subTitle"/>
          </p:nvPr>
        </p:nvSpPr>
        <p:spPr>
          <a:xfrm>
            <a:off x="667489" y="2603622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0" name="Google Shape;370;p53"/>
          <p:cNvSpPr txBox="1"/>
          <p:nvPr>
            <p:ph idx="5" type="subTitle"/>
          </p:nvPr>
        </p:nvSpPr>
        <p:spPr>
          <a:xfrm>
            <a:off x="3892017" y="2179013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1" name="Google Shape;371;p53"/>
          <p:cNvSpPr txBox="1"/>
          <p:nvPr>
            <p:ph idx="6" type="subTitle"/>
          </p:nvPr>
        </p:nvSpPr>
        <p:spPr>
          <a:xfrm>
            <a:off x="6711611" y="2024790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2" name="Google Shape;372;p53"/>
          <p:cNvSpPr txBox="1"/>
          <p:nvPr>
            <p:ph idx="7" type="subTitle"/>
          </p:nvPr>
        </p:nvSpPr>
        <p:spPr>
          <a:xfrm>
            <a:off x="3882600" y="329361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3" name="Google Shape;373;p53"/>
          <p:cNvSpPr txBox="1"/>
          <p:nvPr>
            <p:ph idx="8" type="subTitle"/>
          </p:nvPr>
        </p:nvSpPr>
        <p:spPr>
          <a:xfrm>
            <a:off x="6711611" y="3175052"/>
            <a:ext cx="17649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4" name="Google Shape;374;p53"/>
          <p:cNvSpPr txBox="1"/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5" name="Google Shape;375;p5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8">
  <p:cSld name="CUSTOM_2_1_2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>
            <p:ph idx="1" type="subTitle"/>
          </p:nvPr>
        </p:nvSpPr>
        <p:spPr>
          <a:xfrm>
            <a:off x="2904335" y="1810511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8" name="Google Shape;378;p54"/>
          <p:cNvSpPr txBox="1"/>
          <p:nvPr>
            <p:ph idx="2" type="subTitle"/>
          </p:nvPr>
        </p:nvSpPr>
        <p:spPr>
          <a:xfrm>
            <a:off x="5913600" y="1684154"/>
            <a:ext cx="252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9" name="Google Shape;379;p54"/>
          <p:cNvSpPr txBox="1"/>
          <p:nvPr>
            <p:ph idx="3" type="subTitle"/>
          </p:nvPr>
        </p:nvSpPr>
        <p:spPr>
          <a:xfrm>
            <a:off x="2904335" y="298504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54"/>
          <p:cNvSpPr txBox="1"/>
          <p:nvPr>
            <p:ph idx="4" type="subTitle"/>
          </p:nvPr>
        </p:nvSpPr>
        <p:spPr>
          <a:xfrm>
            <a:off x="5913600" y="3452901"/>
            <a:ext cx="252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1" name="Google Shape;381;p54"/>
          <p:cNvSpPr txBox="1"/>
          <p:nvPr>
            <p:ph idx="5" type="subTitle"/>
          </p:nvPr>
        </p:nvSpPr>
        <p:spPr>
          <a:xfrm>
            <a:off x="2904335" y="2397775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2" name="Google Shape;382;p54"/>
          <p:cNvSpPr txBox="1"/>
          <p:nvPr>
            <p:ph idx="6" type="subTitle"/>
          </p:nvPr>
        </p:nvSpPr>
        <p:spPr>
          <a:xfrm>
            <a:off x="5913600" y="2273737"/>
            <a:ext cx="25263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54"/>
          <p:cNvSpPr txBox="1"/>
          <p:nvPr>
            <p:ph idx="7" type="subTitle"/>
          </p:nvPr>
        </p:nvSpPr>
        <p:spPr>
          <a:xfrm>
            <a:off x="2904335" y="357230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4" name="Google Shape;384;p54"/>
          <p:cNvSpPr txBox="1"/>
          <p:nvPr>
            <p:ph idx="8" type="subTitle"/>
          </p:nvPr>
        </p:nvSpPr>
        <p:spPr>
          <a:xfrm>
            <a:off x="5913600" y="2863319"/>
            <a:ext cx="25263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5" name="Google Shape;385;p54"/>
          <p:cNvSpPr txBox="1"/>
          <p:nvPr>
            <p:ph type="title"/>
          </p:nvPr>
        </p:nvSpPr>
        <p:spPr>
          <a:xfrm>
            <a:off x="4605600" y="321157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5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9">
  <p:cSld name="CUSTOM_2_1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5"/>
          <p:cNvSpPr/>
          <p:nvPr/>
        </p:nvSpPr>
        <p:spPr>
          <a:xfrm>
            <a:off x="0" y="2565177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90" name="Google Shape;390;p55"/>
          <p:cNvGrpSpPr/>
          <p:nvPr/>
        </p:nvGrpSpPr>
        <p:grpSpPr>
          <a:xfrm>
            <a:off x="101550" y="2565175"/>
            <a:ext cx="8941926" cy="2472300"/>
            <a:chOff x="101550" y="2565175"/>
            <a:chExt cx="8941926" cy="2472300"/>
          </a:xfrm>
        </p:grpSpPr>
        <p:cxnSp>
          <p:nvCxnSpPr>
            <p:cNvPr id="391" name="Google Shape;391;p55"/>
            <p:cNvCxnSpPr/>
            <p:nvPr/>
          </p:nvCxnSpPr>
          <p:spPr>
            <a:xfrm>
              <a:off x="102576" y="5037300"/>
              <a:ext cx="8940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55"/>
            <p:cNvCxnSpPr/>
            <p:nvPr/>
          </p:nvCxnSpPr>
          <p:spPr>
            <a:xfrm>
              <a:off x="9042450" y="2565175"/>
              <a:ext cx="0" cy="247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55"/>
            <p:cNvCxnSpPr/>
            <p:nvPr/>
          </p:nvCxnSpPr>
          <p:spPr>
            <a:xfrm>
              <a:off x="101550" y="2565175"/>
              <a:ext cx="0" cy="247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4" name="Google Shape;394;p55"/>
          <p:cNvSpPr txBox="1"/>
          <p:nvPr>
            <p:ph idx="1" type="subTitle"/>
          </p:nvPr>
        </p:nvSpPr>
        <p:spPr>
          <a:xfrm>
            <a:off x="656175" y="3176932"/>
            <a:ext cx="17631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5" name="Google Shape;395;p55"/>
          <p:cNvSpPr txBox="1"/>
          <p:nvPr>
            <p:ph idx="2" type="subTitle"/>
          </p:nvPr>
        </p:nvSpPr>
        <p:spPr>
          <a:xfrm>
            <a:off x="2683325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6" name="Google Shape;396;p55"/>
          <p:cNvSpPr txBox="1"/>
          <p:nvPr>
            <p:ph idx="3" type="subTitle"/>
          </p:nvPr>
        </p:nvSpPr>
        <p:spPr>
          <a:xfrm>
            <a:off x="6725625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7" name="Google Shape;397;p55"/>
          <p:cNvSpPr txBox="1"/>
          <p:nvPr>
            <p:ph idx="4" type="subTitle"/>
          </p:nvPr>
        </p:nvSpPr>
        <p:spPr>
          <a:xfrm>
            <a:off x="4710283" y="3176932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8" name="Google Shape;398;p55"/>
          <p:cNvSpPr txBox="1"/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10">
  <p:cSld name="CUSTOM_2_1_1_1">
    <p:bg>
      <p:bgPr>
        <a:solidFill>
          <a:schemeClr val="dk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6"/>
          <p:cNvSpPr txBox="1"/>
          <p:nvPr>
            <p:ph idx="1" type="subTitle"/>
          </p:nvPr>
        </p:nvSpPr>
        <p:spPr>
          <a:xfrm>
            <a:off x="5210075" y="2870672"/>
            <a:ext cx="17631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2" name="Google Shape;402;p56"/>
          <p:cNvSpPr txBox="1"/>
          <p:nvPr>
            <p:ph idx="2" type="subTitle"/>
          </p:nvPr>
        </p:nvSpPr>
        <p:spPr>
          <a:xfrm>
            <a:off x="5210075" y="3877838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3" name="Google Shape;403;p56"/>
          <p:cNvSpPr txBox="1"/>
          <p:nvPr>
            <p:ph idx="3" type="subTitle"/>
          </p:nvPr>
        </p:nvSpPr>
        <p:spPr>
          <a:xfrm>
            <a:off x="5210075" y="837463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4" name="Google Shape;404;p56"/>
          <p:cNvSpPr txBox="1"/>
          <p:nvPr>
            <p:ph idx="4" type="subTitle"/>
          </p:nvPr>
        </p:nvSpPr>
        <p:spPr>
          <a:xfrm>
            <a:off x="5210075" y="1849820"/>
            <a:ext cx="17649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5" name="Google Shape;405;p56"/>
          <p:cNvSpPr txBox="1"/>
          <p:nvPr>
            <p:ph type="title"/>
          </p:nvPr>
        </p:nvSpPr>
        <p:spPr>
          <a:xfrm>
            <a:off x="713225" y="1825729"/>
            <a:ext cx="2930400" cy="14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11">
  <p:cSld name="CUSTOM_2_2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7"/>
          <p:cNvSpPr/>
          <p:nvPr/>
        </p:nvSpPr>
        <p:spPr>
          <a:xfrm rot="-5400000">
            <a:off x="791250" y="1657225"/>
            <a:ext cx="2261700" cy="38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9" name="Google Shape;409;p57"/>
          <p:cNvSpPr/>
          <p:nvPr/>
        </p:nvSpPr>
        <p:spPr>
          <a:xfrm rot="-5400000">
            <a:off x="6100626" y="-249300"/>
            <a:ext cx="2261700" cy="384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410" name="Google Shape;410;p57"/>
          <p:cNvCxnSpPr/>
          <p:nvPr/>
        </p:nvCxnSpPr>
        <p:spPr>
          <a:xfrm rot="10800000">
            <a:off x="102175" y="2435250"/>
            <a:ext cx="0" cy="2256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57"/>
          <p:cNvCxnSpPr/>
          <p:nvPr/>
        </p:nvCxnSpPr>
        <p:spPr>
          <a:xfrm rot="10800000">
            <a:off x="9042450" y="542550"/>
            <a:ext cx="0" cy="2256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Google Shape;412;p57"/>
          <p:cNvSpPr txBox="1"/>
          <p:nvPr>
            <p:ph idx="1" type="subTitle"/>
          </p:nvPr>
        </p:nvSpPr>
        <p:spPr>
          <a:xfrm>
            <a:off x="638712" y="369595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3" name="Google Shape;413;p57"/>
          <p:cNvSpPr txBox="1"/>
          <p:nvPr>
            <p:ph idx="2" type="subTitle"/>
          </p:nvPr>
        </p:nvSpPr>
        <p:spPr>
          <a:xfrm>
            <a:off x="638700" y="2992465"/>
            <a:ext cx="28245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4" name="Google Shape;414;p57"/>
          <p:cNvSpPr txBox="1"/>
          <p:nvPr>
            <p:ph idx="3" type="subTitle"/>
          </p:nvPr>
        </p:nvSpPr>
        <p:spPr>
          <a:xfrm>
            <a:off x="638712" y="2708842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5" name="Google Shape;415;p57"/>
          <p:cNvSpPr txBox="1"/>
          <p:nvPr>
            <p:ph idx="4" type="subTitle"/>
          </p:nvPr>
        </p:nvSpPr>
        <p:spPr>
          <a:xfrm>
            <a:off x="638700" y="3979363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6" name="Google Shape;416;p57"/>
          <p:cNvSpPr txBox="1"/>
          <p:nvPr>
            <p:ph idx="5" type="subTitle"/>
          </p:nvPr>
        </p:nvSpPr>
        <p:spPr>
          <a:xfrm>
            <a:off x="5659138" y="817580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7" name="Google Shape;417;p57"/>
          <p:cNvSpPr txBox="1"/>
          <p:nvPr>
            <p:ph idx="6" type="subTitle"/>
          </p:nvPr>
        </p:nvSpPr>
        <p:spPr>
          <a:xfrm>
            <a:off x="5659138" y="2085210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8" name="Google Shape;418;p57"/>
          <p:cNvSpPr txBox="1"/>
          <p:nvPr>
            <p:ph idx="7" type="subTitle"/>
          </p:nvPr>
        </p:nvSpPr>
        <p:spPr>
          <a:xfrm>
            <a:off x="5659138" y="180414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9" name="Google Shape;419;p57"/>
          <p:cNvSpPr txBox="1"/>
          <p:nvPr>
            <p:ph idx="8" type="subTitle"/>
          </p:nvPr>
        </p:nvSpPr>
        <p:spPr>
          <a:xfrm>
            <a:off x="5659138" y="1100466"/>
            <a:ext cx="28254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0" name="Google Shape;420;p57"/>
          <p:cNvSpPr txBox="1"/>
          <p:nvPr>
            <p:ph type="title"/>
          </p:nvPr>
        </p:nvSpPr>
        <p:spPr>
          <a:xfrm>
            <a:off x="614437" y="321594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 12">
  <p:cSld name="CUSTOM_2_2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8"/>
          <p:cNvSpPr txBox="1"/>
          <p:nvPr>
            <p:ph idx="1" type="subTitle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4" name="Google Shape;424;p58"/>
          <p:cNvSpPr txBox="1"/>
          <p:nvPr>
            <p:ph idx="2" type="subTitle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5" name="Google Shape;425;p58"/>
          <p:cNvSpPr txBox="1"/>
          <p:nvPr>
            <p:ph idx="3" type="subTitle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6" name="Google Shape;426;p58"/>
          <p:cNvSpPr txBox="1"/>
          <p:nvPr>
            <p:ph idx="4" type="subTitle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7" name="Google Shape;427;p58"/>
          <p:cNvSpPr txBox="1"/>
          <p:nvPr>
            <p:ph idx="5" type="subTitle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8" name="Google Shape;428;p58"/>
          <p:cNvSpPr txBox="1"/>
          <p:nvPr>
            <p:ph idx="6" type="subTitle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9" name="Google Shape;429;p58"/>
          <p:cNvSpPr txBox="1"/>
          <p:nvPr>
            <p:ph idx="7" type="subTitle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0" name="Google Shape;430;p58"/>
          <p:cNvSpPr txBox="1"/>
          <p:nvPr>
            <p:ph idx="8" type="subTitle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1" name="Google Shape;431;p58"/>
          <p:cNvSpPr txBox="1"/>
          <p:nvPr>
            <p:ph type="title"/>
          </p:nvPr>
        </p:nvSpPr>
        <p:spPr>
          <a:xfrm>
            <a:off x="2654850" y="321594"/>
            <a:ext cx="3834300" cy="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2520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2662900" y="1745225"/>
            <a:ext cx="3865500" cy="3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9"/>
          <p:cNvSpPr txBox="1"/>
          <p:nvPr/>
        </p:nvSpPr>
        <p:spPr>
          <a:xfrm>
            <a:off x="3311250" y="3765800"/>
            <a:ext cx="2521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b="1"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/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7" name="Google Shape;437;p59"/>
          <p:cNvSpPr txBox="1"/>
          <p:nvPr>
            <p:ph idx="1" type="subTitle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438" name="Google Shape;438;p59"/>
          <p:cNvCxnSpPr/>
          <p:nvPr/>
        </p:nvCxnSpPr>
        <p:spPr>
          <a:xfrm>
            <a:off x="2661313" y="5037300"/>
            <a:ext cx="3872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_1_1_1"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_1_1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1"/>
          <p:cNvSpPr txBox="1"/>
          <p:nvPr>
            <p:ph idx="1" type="subTitle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4" name="Google Shape;444;p61"/>
          <p:cNvSpPr txBox="1"/>
          <p:nvPr>
            <p:ph idx="2" type="subTitle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5" name="Google Shape;445;p61"/>
          <p:cNvSpPr txBox="1"/>
          <p:nvPr>
            <p:ph idx="3" type="subTitle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6" name="Google Shape;446;p61"/>
          <p:cNvSpPr txBox="1"/>
          <p:nvPr>
            <p:ph idx="4" type="subTitle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" name="Google Shape;447;p61"/>
          <p:cNvSpPr txBox="1"/>
          <p:nvPr>
            <p:ph idx="5" type="subTitle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8" name="Google Shape;448;p61"/>
          <p:cNvSpPr txBox="1"/>
          <p:nvPr>
            <p:ph idx="6" type="subTitle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9" name="Google Shape;449;p61"/>
          <p:cNvSpPr txBox="1"/>
          <p:nvPr>
            <p:ph idx="7" type="subTitle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0" name="Google Shape;450;p61"/>
          <p:cNvSpPr txBox="1"/>
          <p:nvPr>
            <p:ph idx="8" type="subTitle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-152400" y="2736075"/>
            <a:ext cx="5080800" cy="21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101775" y="2736075"/>
            <a:ext cx="0" cy="2141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2540075" y="4178025"/>
            <a:ext cx="2093100" cy="4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subTitle"/>
          </p:nvPr>
        </p:nvSpPr>
        <p:spPr>
          <a:xfrm>
            <a:off x="713225" y="2984199"/>
            <a:ext cx="3858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-88225" y="840450"/>
            <a:ext cx="4198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" name="Google Shape;53;p9"/>
          <p:cNvCxnSpPr/>
          <p:nvPr/>
        </p:nvCxnSpPr>
        <p:spPr>
          <a:xfrm>
            <a:off x="103800" y="840825"/>
            <a:ext cx="0" cy="113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72000" y="799950"/>
            <a:ext cx="35667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713225" y="1041931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285942" y="316339"/>
            <a:ext cx="4972800" cy="15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1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b="1" sz="4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2"/>
          <p:cNvSpPr txBox="1"/>
          <p:nvPr>
            <p:ph idx="1" type="subTitle"/>
          </p:nvPr>
        </p:nvSpPr>
        <p:spPr>
          <a:xfrm>
            <a:off x="2000750" y="3686250"/>
            <a:ext cx="5327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B2C Marketing to Rise in the B2B Sector</a:t>
            </a:r>
            <a:endParaRPr/>
          </a:p>
        </p:txBody>
      </p:sp>
      <p:sp>
        <p:nvSpPr>
          <p:cNvPr id="456" name="Google Shape;456;p62"/>
          <p:cNvSpPr txBox="1"/>
          <p:nvPr>
            <p:ph type="ctrTitle"/>
          </p:nvPr>
        </p:nvSpPr>
        <p:spPr>
          <a:xfrm>
            <a:off x="1012250" y="1457250"/>
            <a:ext cx="73044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</a:t>
            </a:r>
            <a:r>
              <a:rPr lang="en">
                <a:solidFill>
                  <a:schemeClr val="lt1"/>
                </a:solidFill>
              </a:rPr>
              <a:t>arketing Strategy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7" name="Google Shape;457;p62"/>
          <p:cNvPicPr preferRelativeResize="0"/>
          <p:nvPr/>
        </p:nvPicPr>
        <p:blipFill rotWithShape="1">
          <a:blip r:embed="rId3">
            <a:alphaModFix/>
          </a:blip>
          <a:srcRect b="15682" l="0" r="0" t="0"/>
          <a:stretch/>
        </p:blipFill>
        <p:spPr>
          <a:xfrm>
            <a:off x="2314650" y="364048"/>
            <a:ext cx="4699602" cy="22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1"/>
          <p:cNvSpPr txBox="1"/>
          <p:nvPr>
            <p:ph idx="2" type="subTitle"/>
          </p:nvPr>
        </p:nvSpPr>
        <p:spPr>
          <a:xfrm>
            <a:off x="566100" y="3162299"/>
            <a:ext cx="3858600" cy="12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Bebas Neue"/>
                <a:ea typeface="Bebas Neue"/>
                <a:cs typeface="Bebas Neue"/>
                <a:sym typeface="Bebas Neue"/>
              </a:rPr>
              <a:t>Content Ideas</a:t>
            </a:r>
            <a:endParaRPr sz="370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500" y="686725"/>
            <a:ext cx="3858600" cy="38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1"/>
          <p:cNvSpPr txBox="1"/>
          <p:nvPr/>
        </p:nvSpPr>
        <p:spPr>
          <a:xfrm>
            <a:off x="348475" y="673725"/>
            <a:ext cx="4297800" cy="15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Promote the ThinkPad X1</a:t>
            </a: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○"/>
            </a:pP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Designed for businesses</a:t>
            </a: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○"/>
            </a:pP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AI PC with intelligent file search</a:t>
            </a: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Promote Lenovo Pro for businesses</a:t>
            </a: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2"/>
          <p:cNvPicPr preferRelativeResize="0"/>
          <p:nvPr/>
        </p:nvPicPr>
        <p:blipFill rotWithShape="1">
          <a:blip r:embed="rId3">
            <a:alphaModFix/>
          </a:blip>
          <a:srcRect b="35746" l="0" r="0" t="35743"/>
          <a:stretch/>
        </p:blipFill>
        <p:spPr>
          <a:xfrm>
            <a:off x="386700" y="1538601"/>
            <a:ext cx="8370600" cy="13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2"/>
          <p:cNvSpPr/>
          <p:nvPr/>
        </p:nvSpPr>
        <p:spPr>
          <a:xfrm>
            <a:off x="4230304" y="1868100"/>
            <a:ext cx="683400" cy="683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72"/>
          <p:cNvGrpSpPr/>
          <p:nvPr/>
        </p:nvGrpSpPr>
        <p:grpSpPr>
          <a:xfrm>
            <a:off x="6955754" y="1868100"/>
            <a:ext cx="683400" cy="683400"/>
            <a:chOff x="6955754" y="1868100"/>
            <a:chExt cx="683400" cy="683400"/>
          </a:xfrm>
        </p:grpSpPr>
        <p:sp>
          <p:nvSpPr>
            <p:cNvPr id="563" name="Google Shape;563;p72"/>
            <p:cNvSpPr/>
            <p:nvPr/>
          </p:nvSpPr>
          <p:spPr>
            <a:xfrm>
              <a:off x="6955754" y="1868100"/>
              <a:ext cx="683400" cy="6834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4" name="Google Shape;564;p72"/>
            <p:cNvGrpSpPr/>
            <p:nvPr/>
          </p:nvGrpSpPr>
          <p:grpSpPr>
            <a:xfrm>
              <a:off x="7368401" y="2115292"/>
              <a:ext cx="60714" cy="14365"/>
              <a:chOff x="5847727" y="2523905"/>
              <a:chExt cx="48159" cy="11395"/>
            </a:xfrm>
          </p:grpSpPr>
          <p:sp>
            <p:nvSpPr>
              <p:cNvPr id="565" name="Google Shape;565;p72"/>
              <p:cNvSpPr/>
              <p:nvPr/>
            </p:nvSpPr>
            <p:spPr>
              <a:xfrm>
                <a:off x="5884490" y="2523905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95" y="358"/>
                      <a:pt x="179" y="358"/>
                    </a:cubicBezTo>
                    <a:cubicBezTo>
                      <a:pt x="286" y="358"/>
                      <a:pt x="357" y="263"/>
                      <a:pt x="357" y="179"/>
                    </a:cubicBezTo>
                    <a:cubicBezTo>
                      <a:pt x="357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72"/>
              <p:cNvSpPr/>
              <p:nvPr/>
            </p:nvSpPr>
            <p:spPr>
              <a:xfrm>
                <a:off x="5847727" y="2523905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84" y="358"/>
                      <a:pt x="179" y="358"/>
                    </a:cubicBezTo>
                    <a:cubicBezTo>
                      <a:pt x="286" y="358"/>
                      <a:pt x="358" y="263"/>
                      <a:pt x="358" y="179"/>
                    </a:cubicBezTo>
                    <a:cubicBezTo>
                      <a:pt x="358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7" name="Google Shape;567;p72"/>
          <p:cNvSpPr txBox="1"/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Channels &amp; Content</a:t>
            </a:r>
            <a:endParaRPr/>
          </a:p>
        </p:txBody>
      </p:sp>
      <p:sp>
        <p:nvSpPr>
          <p:cNvPr id="568" name="Google Shape;568;p72"/>
          <p:cNvSpPr txBox="1"/>
          <p:nvPr>
            <p:ph idx="1" type="subTitle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LinkedIn</a:t>
            </a:r>
            <a:endParaRPr/>
          </a:p>
        </p:txBody>
      </p:sp>
      <p:sp>
        <p:nvSpPr>
          <p:cNvPr id="569" name="Google Shape;569;p72"/>
          <p:cNvSpPr txBox="1"/>
          <p:nvPr>
            <p:ph idx="3" type="subTitle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Instagram</a:t>
            </a:r>
            <a:endParaRPr/>
          </a:p>
        </p:txBody>
      </p:sp>
      <p:sp>
        <p:nvSpPr>
          <p:cNvPr id="570" name="Google Shape;570;p72"/>
          <p:cNvSpPr txBox="1"/>
          <p:nvPr>
            <p:ph idx="5" type="subTitle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</a:t>
            </a:r>
            <a:endParaRPr/>
          </a:p>
        </p:txBody>
      </p:sp>
      <p:sp>
        <p:nvSpPr>
          <p:cNvPr id="571" name="Google Shape;571;p72"/>
          <p:cNvSpPr txBox="1"/>
          <p:nvPr>
            <p:ph idx="6" type="subTitle"/>
          </p:nvPr>
        </p:nvSpPr>
        <p:spPr>
          <a:xfrm>
            <a:off x="999200" y="3707075"/>
            <a:ext cx="17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verpass"/>
                <a:ea typeface="Overpass"/>
                <a:cs typeface="Overpass"/>
                <a:sym typeface="Overpass"/>
              </a:rPr>
              <a:t>Short-Form Reels:</a:t>
            </a:r>
            <a:endParaRPr b="1" sz="13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</a:t>
            </a:r>
            <a:r>
              <a:rPr lang="en" sz="1100"/>
              <a:t>mphasize the different </a:t>
            </a:r>
            <a:r>
              <a:rPr lang="en" sz="1100"/>
              <a:t>features</a:t>
            </a:r>
            <a:r>
              <a:rPr lang="en" sz="1100"/>
              <a:t> of the ThinkPad and how they can be used for complex tasks. </a:t>
            </a:r>
            <a:endParaRPr sz="1100"/>
          </a:p>
        </p:txBody>
      </p:sp>
      <p:cxnSp>
        <p:nvCxnSpPr>
          <p:cNvPr id="572" name="Google Shape;572;p72"/>
          <p:cNvCxnSpPr/>
          <p:nvPr/>
        </p:nvCxnSpPr>
        <p:spPr>
          <a:xfrm rot="10800000">
            <a:off x="1853004" y="2593674"/>
            <a:ext cx="0" cy="66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73" name="Google Shape;573;p72"/>
          <p:cNvGrpSpPr/>
          <p:nvPr/>
        </p:nvGrpSpPr>
        <p:grpSpPr>
          <a:xfrm>
            <a:off x="1511304" y="1868100"/>
            <a:ext cx="683400" cy="683400"/>
            <a:chOff x="1511304" y="1868100"/>
            <a:chExt cx="683400" cy="683400"/>
          </a:xfrm>
        </p:grpSpPr>
        <p:sp>
          <p:nvSpPr>
            <p:cNvPr id="574" name="Google Shape;574;p72"/>
            <p:cNvSpPr/>
            <p:nvPr/>
          </p:nvSpPr>
          <p:spPr>
            <a:xfrm>
              <a:off x="1511304" y="1868100"/>
              <a:ext cx="683400" cy="6834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5" name="Google Shape;575;p72"/>
            <p:cNvGrpSpPr/>
            <p:nvPr/>
          </p:nvGrpSpPr>
          <p:grpSpPr>
            <a:xfrm>
              <a:off x="1767010" y="2308978"/>
              <a:ext cx="218596" cy="106798"/>
              <a:chOff x="5254638" y="2666376"/>
              <a:chExt cx="142121" cy="69421"/>
            </a:xfrm>
          </p:grpSpPr>
          <p:sp>
            <p:nvSpPr>
              <p:cNvPr id="576" name="Google Shape;576;p72"/>
              <p:cNvSpPr/>
              <p:nvPr/>
            </p:nvSpPr>
            <p:spPr>
              <a:xfrm>
                <a:off x="5383486" y="2674747"/>
                <a:ext cx="13273" cy="13305"/>
              </a:xfrm>
              <a:custGeom>
                <a:rect b="b" l="l" r="r" t="t"/>
                <a:pathLst>
                  <a:path extrusionOk="0" h="418" w="417">
                    <a:moveTo>
                      <a:pt x="203" y="0"/>
                    </a:moveTo>
                    <a:cubicBezTo>
                      <a:pt x="107" y="0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72"/>
              <p:cNvSpPr/>
              <p:nvPr/>
            </p:nvSpPr>
            <p:spPr>
              <a:xfrm>
                <a:off x="5350128" y="2724402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62"/>
                      <a:pt x="96" y="357"/>
                      <a:pt x="179" y="357"/>
                    </a:cubicBezTo>
                    <a:cubicBezTo>
                      <a:pt x="274" y="357"/>
                      <a:pt x="358" y="286"/>
                      <a:pt x="358" y="179"/>
                    </a:cubicBezTo>
                    <a:cubicBezTo>
                      <a:pt x="358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72"/>
              <p:cNvSpPr/>
              <p:nvPr/>
            </p:nvSpPr>
            <p:spPr>
              <a:xfrm>
                <a:off x="5254638" y="2666376"/>
                <a:ext cx="11395" cy="11427"/>
              </a:xfrm>
              <a:custGeom>
                <a:rect b="b" l="l" r="r" t="t"/>
                <a:pathLst>
                  <a:path extrusionOk="0" h="359" w="358">
                    <a:moveTo>
                      <a:pt x="193" y="1"/>
                    </a:moveTo>
                    <a:cubicBezTo>
                      <a:pt x="188" y="1"/>
                      <a:pt x="183" y="1"/>
                      <a:pt x="179" y="2"/>
                    </a:cubicBezTo>
                    <a:cubicBezTo>
                      <a:pt x="83" y="2"/>
                      <a:pt x="0" y="97"/>
                      <a:pt x="0" y="180"/>
                    </a:cubicBezTo>
                    <a:cubicBezTo>
                      <a:pt x="0" y="275"/>
                      <a:pt x="71" y="359"/>
                      <a:pt x="179" y="359"/>
                    </a:cubicBezTo>
                    <a:cubicBezTo>
                      <a:pt x="262" y="359"/>
                      <a:pt x="357" y="287"/>
                      <a:pt x="357" y="180"/>
                    </a:cubicBezTo>
                    <a:cubicBezTo>
                      <a:pt x="357" y="90"/>
                      <a:pt x="273" y="1"/>
                      <a:pt x="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72"/>
              <p:cNvSpPr/>
              <p:nvPr/>
            </p:nvSpPr>
            <p:spPr>
              <a:xfrm>
                <a:off x="5273959" y="2724402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cubicBezTo>
                      <a:pt x="0" y="262"/>
                      <a:pt x="84" y="357"/>
                      <a:pt x="179" y="357"/>
                    </a:cubicBezTo>
                    <a:cubicBezTo>
                      <a:pt x="274" y="357"/>
                      <a:pt x="357" y="286"/>
                      <a:pt x="357" y="179"/>
                    </a:cubicBezTo>
                    <a:cubicBezTo>
                      <a:pt x="357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72"/>
              <p:cNvSpPr/>
              <p:nvPr/>
            </p:nvSpPr>
            <p:spPr>
              <a:xfrm>
                <a:off x="5308049" y="2678917"/>
                <a:ext cx="14451" cy="14037"/>
              </a:xfrm>
              <a:custGeom>
                <a:rect b="b" l="l" r="r" t="t"/>
                <a:pathLst>
                  <a:path extrusionOk="0" h="441" w="454">
                    <a:moveTo>
                      <a:pt x="227" y="0"/>
                    </a:moveTo>
                    <a:cubicBezTo>
                      <a:pt x="108" y="0"/>
                      <a:pt x="1" y="108"/>
                      <a:pt x="1" y="227"/>
                    </a:cubicBezTo>
                    <a:cubicBezTo>
                      <a:pt x="1" y="346"/>
                      <a:pt x="108" y="441"/>
                      <a:pt x="227" y="441"/>
                    </a:cubicBezTo>
                    <a:cubicBezTo>
                      <a:pt x="346" y="441"/>
                      <a:pt x="453" y="346"/>
                      <a:pt x="453" y="227"/>
                    </a:cubicBezTo>
                    <a:cubicBezTo>
                      <a:pt x="453" y="84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581" name="Google Shape;581;p72"/>
          <p:cNvCxnSpPr/>
          <p:nvPr/>
        </p:nvCxnSpPr>
        <p:spPr>
          <a:xfrm rot="10800000">
            <a:off x="4572004" y="2593674"/>
            <a:ext cx="0" cy="66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72"/>
          <p:cNvCxnSpPr/>
          <p:nvPr/>
        </p:nvCxnSpPr>
        <p:spPr>
          <a:xfrm rot="10800000">
            <a:off x="7297454" y="2593674"/>
            <a:ext cx="0" cy="66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583" name="Google Shape;583;p72"/>
          <p:cNvGrpSpPr/>
          <p:nvPr/>
        </p:nvGrpSpPr>
        <p:grpSpPr>
          <a:xfrm>
            <a:off x="1676743" y="2036961"/>
            <a:ext cx="346056" cy="345674"/>
            <a:chOff x="3303268" y="3817349"/>
            <a:chExt cx="346056" cy="345674"/>
          </a:xfrm>
        </p:grpSpPr>
        <p:sp>
          <p:nvSpPr>
            <p:cNvPr id="584" name="Google Shape;584;p72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2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2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2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72"/>
          <p:cNvGrpSpPr/>
          <p:nvPr/>
        </p:nvGrpSpPr>
        <p:grpSpPr>
          <a:xfrm>
            <a:off x="4395745" y="2044229"/>
            <a:ext cx="346056" cy="345674"/>
            <a:chOff x="3752358" y="3817349"/>
            <a:chExt cx="346056" cy="345674"/>
          </a:xfrm>
        </p:grpSpPr>
        <p:sp>
          <p:nvSpPr>
            <p:cNvPr id="589" name="Google Shape;589;p72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2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2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2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72"/>
          <p:cNvGrpSpPr/>
          <p:nvPr/>
        </p:nvGrpSpPr>
        <p:grpSpPr>
          <a:xfrm>
            <a:off x="7121211" y="2044236"/>
            <a:ext cx="345642" cy="345674"/>
            <a:chOff x="5549861" y="3817349"/>
            <a:chExt cx="345642" cy="345674"/>
          </a:xfrm>
        </p:grpSpPr>
        <p:sp>
          <p:nvSpPr>
            <p:cNvPr id="594" name="Google Shape;594;p72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2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2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72"/>
          <p:cNvSpPr txBox="1"/>
          <p:nvPr>
            <p:ph idx="6" type="subTitle"/>
          </p:nvPr>
        </p:nvSpPr>
        <p:spPr>
          <a:xfrm>
            <a:off x="3580275" y="3707075"/>
            <a:ext cx="19770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verpass"/>
                <a:ea typeface="Overpass"/>
                <a:cs typeface="Overpass"/>
                <a:sym typeface="Overpass"/>
              </a:rPr>
              <a:t>Short Posts w/ Video</a:t>
            </a:r>
            <a:r>
              <a:rPr b="1" lang="en" sz="1300">
                <a:latin typeface="Overpass"/>
                <a:ea typeface="Overpass"/>
                <a:cs typeface="Overpass"/>
                <a:sym typeface="Overpass"/>
              </a:rPr>
              <a:t>:</a:t>
            </a:r>
            <a:endParaRPr b="1" sz="13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Speak from professional experience how Lenovo Pro can be beneficial for large-scale companies.</a:t>
            </a:r>
            <a:endParaRPr sz="1100"/>
          </a:p>
        </p:txBody>
      </p:sp>
      <p:sp>
        <p:nvSpPr>
          <p:cNvPr id="598" name="Google Shape;598;p72"/>
          <p:cNvSpPr txBox="1"/>
          <p:nvPr>
            <p:ph idx="6" type="subTitle"/>
          </p:nvPr>
        </p:nvSpPr>
        <p:spPr>
          <a:xfrm>
            <a:off x="6216850" y="3707075"/>
            <a:ext cx="2161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verpass"/>
                <a:ea typeface="Overpass"/>
                <a:cs typeface="Overpass"/>
                <a:sym typeface="Overpass"/>
              </a:rPr>
              <a:t>Long-Form Videos</a:t>
            </a:r>
            <a:r>
              <a:rPr b="1" lang="en" sz="1300">
                <a:latin typeface="Overpass"/>
                <a:ea typeface="Overpass"/>
                <a:cs typeface="Overpass"/>
                <a:sym typeface="Overpass"/>
              </a:rPr>
              <a:t>:</a:t>
            </a:r>
            <a:endParaRPr b="1" sz="13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Expanded versions of the reels, featuring the more famous B2B influencers (ex: founders of large tech companies)</a:t>
            </a:r>
            <a:r>
              <a:rPr lang="en" sz="1100"/>
              <a:t> 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175" y="1128125"/>
            <a:ext cx="3561342" cy="306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907" y="1128125"/>
            <a:ext cx="3561343" cy="3070116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3"/>
          <p:cNvSpPr txBox="1"/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Possible Influencers</a:t>
            </a:r>
            <a:endParaRPr sz="4800"/>
          </a:p>
        </p:txBody>
      </p:sp>
      <p:sp>
        <p:nvSpPr>
          <p:cNvPr id="606" name="Google Shape;606;p73"/>
          <p:cNvSpPr txBox="1"/>
          <p:nvPr/>
        </p:nvSpPr>
        <p:spPr>
          <a:xfrm>
            <a:off x="991125" y="4279825"/>
            <a:ext cx="31923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Coursera Co-Founder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Channels: </a:t>
            </a: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LinkedIn/Youtube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Sector:</a:t>
            </a: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Technology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07" name="Google Shape;607;p73"/>
          <p:cNvSpPr txBox="1"/>
          <p:nvPr/>
        </p:nvSpPr>
        <p:spPr>
          <a:xfrm>
            <a:off x="4870425" y="4279825"/>
            <a:ext cx="31923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Netflix </a:t>
            </a: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Founder/Ex-CEO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Channels: </a:t>
            </a: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LinkedIn/Youtube/Instagram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erpass"/>
              <a:buChar char="●"/>
            </a:pPr>
            <a:r>
              <a:rPr b="1"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Sector:</a:t>
            </a:r>
            <a:r>
              <a:rPr lang="en" sz="11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Technology, Finance</a:t>
            </a:r>
            <a:endParaRPr sz="11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4"/>
          <p:cNvSpPr/>
          <p:nvPr/>
        </p:nvSpPr>
        <p:spPr>
          <a:xfrm>
            <a:off x="4092425" y="354068"/>
            <a:ext cx="5220300" cy="449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3" name="Google Shape;613;p74"/>
          <p:cNvSpPr txBox="1"/>
          <p:nvPr>
            <p:ph idx="1" type="subTitle"/>
          </p:nvPr>
        </p:nvSpPr>
        <p:spPr>
          <a:xfrm>
            <a:off x="3845043" y="1000523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Impressions</a:t>
            </a:r>
            <a:endParaRPr/>
          </a:p>
        </p:txBody>
      </p:sp>
      <p:sp>
        <p:nvSpPr>
          <p:cNvPr id="614" name="Google Shape;614;p74"/>
          <p:cNvSpPr txBox="1"/>
          <p:nvPr>
            <p:ph idx="2" type="subTitle"/>
          </p:nvPr>
        </p:nvSpPr>
        <p:spPr>
          <a:xfrm>
            <a:off x="3845051" y="1263400"/>
            <a:ext cx="18576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# of views on LinkedIn/Instagram posts based on company/industry</a:t>
            </a:r>
            <a:endParaRPr sz="1400"/>
          </a:p>
        </p:txBody>
      </p:sp>
      <p:sp>
        <p:nvSpPr>
          <p:cNvPr id="615" name="Google Shape;615;p74"/>
          <p:cNvSpPr txBox="1"/>
          <p:nvPr>
            <p:ph idx="3" type="subTitle"/>
          </p:nvPr>
        </p:nvSpPr>
        <p:spPr>
          <a:xfrm>
            <a:off x="3845043" y="3088289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  <p:sp>
        <p:nvSpPr>
          <p:cNvPr id="616" name="Google Shape;616;p74"/>
          <p:cNvSpPr txBox="1"/>
          <p:nvPr>
            <p:ph idx="4" type="subTitle"/>
          </p:nvPr>
        </p:nvSpPr>
        <p:spPr>
          <a:xfrm>
            <a:off x="6701418" y="1250596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Clicks on the Lenovo Pro website/ThinkPad product page</a:t>
            </a:r>
            <a:endParaRPr sz="1400"/>
          </a:p>
        </p:txBody>
      </p:sp>
      <p:sp>
        <p:nvSpPr>
          <p:cNvPr id="617" name="Google Shape;617;p74"/>
          <p:cNvSpPr txBox="1"/>
          <p:nvPr>
            <p:ph idx="5" type="subTitle"/>
          </p:nvPr>
        </p:nvSpPr>
        <p:spPr>
          <a:xfrm>
            <a:off x="6700668" y="986391"/>
            <a:ext cx="1629000" cy="2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Clicks</a:t>
            </a:r>
            <a:endParaRPr/>
          </a:p>
        </p:txBody>
      </p:sp>
      <p:sp>
        <p:nvSpPr>
          <p:cNvPr id="618" name="Google Shape;618;p74"/>
          <p:cNvSpPr txBox="1"/>
          <p:nvPr>
            <p:ph idx="6" type="subTitle"/>
          </p:nvPr>
        </p:nvSpPr>
        <p:spPr>
          <a:xfrm>
            <a:off x="3845050" y="3350425"/>
            <a:ext cx="1857600" cy="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Executives from prospective companies interacting with LinkedIn/Instagram Posts</a:t>
            </a:r>
            <a:endParaRPr sz="1400"/>
          </a:p>
        </p:txBody>
      </p:sp>
      <p:sp>
        <p:nvSpPr>
          <p:cNvPr id="619" name="Google Shape;619;p74"/>
          <p:cNvSpPr txBox="1"/>
          <p:nvPr>
            <p:ph idx="7" type="subTitle"/>
          </p:nvPr>
        </p:nvSpPr>
        <p:spPr>
          <a:xfrm>
            <a:off x="6701418" y="3075507"/>
            <a:ext cx="1627500" cy="2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Conversions</a:t>
            </a:r>
            <a:endParaRPr/>
          </a:p>
        </p:txBody>
      </p:sp>
      <p:sp>
        <p:nvSpPr>
          <p:cNvPr id="620" name="Google Shape;620;p74"/>
          <p:cNvSpPr txBox="1"/>
          <p:nvPr>
            <p:ph idx="8" type="subTitle"/>
          </p:nvPr>
        </p:nvSpPr>
        <p:spPr>
          <a:xfrm>
            <a:off x="6701418" y="3338979"/>
            <a:ext cx="16455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B2B consumers signing up for Lenovo Pro/buying products</a:t>
            </a:r>
            <a:endParaRPr sz="1400"/>
          </a:p>
        </p:txBody>
      </p:sp>
      <p:sp>
        <p:nvSpPr>
          <p:cNvPr id="621" name="Google Shape;621;p74"/>
          <p:cNvSpPr txBox="1"/>
          <p:nvPr>
            <p:ph type="title"/>
          </p:nvPr>
        </p:nvSpPr>
        <p:spPr>
          <a:xfrm>
            <a:off x="696450" y="1555800"/>
            <a:ext cx="18576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verpass"/>
                <a:ea typeface="Overpass"/>
                <a:cs typeface="Overpass"/>
                <a:sym typeface="Overpass"/>
              </a:rPr>
              <a:t>Post-Campaign Release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22" name="Google Shape;622;p74"/>
          <p:cNvSpPr/>
          <p:nvPr/>
        </p:nvSpPr>
        <p:spPr>
          <a:xfrm>
            <a:off x="6066321" y="1011894"/>
            <a:ext cx="482700" cy="48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4"/>
          <p:cNvSpPr/>
          <p:nvPr/>
        </p:nvSpPr>
        <p:spPr>
          <a:xfrm>
            <a:off x="6066321" y="3075519"/>
            <a:ext cx="482700" cy="48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74"/>
          <p:cNvSpPr/>
          <p:nvPr/>
        </p:nvSpPr>
        <p:spPr>
          <a:xfrm>
            <a:off x="3209946" y="1024675"/>
            <a:ext cx="482700" cy="48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74"/>
          <p:cNvSpPr/>
          <p:nvPr/>
        </p:nvSpPr>
        <p:spPr>
          <a:xfrm>
            <a:off x="3209946" y="3088300"/>
            <a:ext cx="482700" cy="48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" name="Google Shape;626;p74"/>
          <p:cNvGrpSpPr/>
          <p:nvPr/>
        </p:nvGrpSpPr>
        <p:grpSpPr>
          <a:xfrm>
            <a:off x="3273206" y="1133209"/>
            <a:ext cx="356196" cy="265631"/>
            <a:chOff x="5216456" y="3725484"/>
            <a:chExt cx="356196" cy="265631"/>
          </a:xfrm>
        </p:grpSpPr>
        <p:sp>
          <p:nvSpPr>
            <p:cNvPr id="627" name="Google Shape;627;p74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4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74"/>
          <p:cNvGrpSpPr/>
          <p:nvPr/>
        </p:nvGrpSpPr>
        <p:grpSpPr>
          <a:xfrm>
            <a:off x="6129581" y="1120427"/>
            <a:ext cx="356196" cy="265631"/>
            <a:chOff x="5216456" y="3725484"/>
            <a:chExt cx="356196" cy="265631"/>
          </a:xfrm>
        </p:grpSpPr>
        <p:sp>
          <p:nvSpPr>
            <p:cNvPr id="630" name="Google Shape;630;p74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4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74"/>
          <p:cNvGrpSpPr/>
          <p:nvPr/>
        </p:nvGrpSpPr>
        <p:grpSpPr>
          <a:xfrm>
            <a:off x="6129581" y="3184052"/>
            <a:ext cx="356196" cy="265631"/>
            <a:chOff x="5216456" y="3725484"/>
            <a:chExt cx="356196" cy="265631"/>
          </a:xfrm>
        </p:grpSpPr>
        <p:sp>
          <p:nvSpPr>
            <p:cNvPr id="633" name="Google Shape;633;p74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4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74"/>
          <p:cNvGrpSpPr/>
          <p:nvPr/>
        </p:nvGrpSpPr>
        <p:grpSpPr>
          <a:xfrm>
            <a:off x="3273206" y="3196834"/>
            <a:ext cx="356196" cy="265631"/>
            <a:chOff x="5216456" y="3725484"/>
            <a:chExt cx="356196" cy="265631"/>
          </a:xfrm>
        </p:grpSpPr>
        <p:sp>
          <p:nvSpPr>
            <p:cNvPr id="636" name="Google Shape;636;p74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4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5"/>
          <p:cNvSpPr/>
          <p:nvPr/>
        </p:nvSpPr>
        <p:spPr>
          <a:xfrm>
            <a:off x="4354500" y="1127564"/>
            <a:ext cx="47895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75"/>
          <p:cNvSpPr txBox="1"/>
          <p:nvPr>
            <p:ph idx="2" type="subTitle"/>
          </p:nvPr>
        </p:nvSpPr>
        <p:spPr>
          <a:xfrm>
            <a:off x="4512850" y="1176218"/>
            <a:ext cx="4241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Bebas Neue"/>
                <a:ea typeface="Bebas Neue"/>
                <a:cs typeface="Bebas Neue"/>
                <a:sym typeface="Bebas Neue"/>
              </a:rPr>
              <a:t>Using</a:t>
            </a:r>
            <a:r>
              <a:rPr lang="en" sz="5900">
                <a:latin typeface="Bebas Neue"/>
                <a:ea typeface="Bebas Neue"/>
                <a:cs typeface="Bebas Neue"/>
                <a:sym typeface="Bebas Neue"/>
              </a:rPr>
              <a:t> B2C strategies for B2b Marketing</a:t>
            </a:r>
            <a:endParaRPr sz="59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4" name="Google Shape;644;p75"/>
          <p:cNvSpPr txBox="1"/>
          <p:nvPr/>
        </p:nvSpPr>
        <p:spPr>
          <a:xfrm>
            <a:off x="103000" y="526973"/>
            <a:ext cx="3900000" cy="3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Lenovo is struggling in the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B2B </a:t>
            </a: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sector compared to its competitors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○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Mainly in the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finance, tech, and consulting industries</a:t>
            </a:r>
            <a:endParaRPr b="1"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●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To catch up with their competitors, Lenovo should use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B2B influencer marketing</a:t>
            </a:r>
            <a:endParaRPr b="1"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verpass"/>
              <a:buChar char="○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Promote the top performing business laptop and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Lenovo Pro</a:t>
            </a: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deals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Overpass"/>
              <a:buChar char="○"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Use social media channels to reach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top executives</a:t>
            </a:r>
            <a:endParaRPr b="1"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6"/>
          <p:cNvSpPr txBox="1"/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650" name="Google Shape;650;p76"/>
          <p:cNvSpPr txBox="1"/>
          <p:nvPr>
            <p:ph idx="1" type="subTitle"/>
          </p:nvPr>
        </p:nvSpPr>
        <p:spPr>
          <a:xfrm>
            <a:off x="2811925" y="2593104"/>
            <a:ext cx="35715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Srika Sudheer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srika.sudheer@gmail.com</a:t>
            </a:r>
            <a:endParaRPr/>
          </a:p>
        </p:txBody>
      </p:sp>
      <p:sp>
        <p:nvSpPr>
          <p:cNvPr id="651" name="Google Shape;651;p76"/>
          <p:cNvSpPr/>
          <p:nvPr/>
        </p:nvSpPr>
        <p:spPr>
          <a:xfrm>
            <a:off x="3217900" y="3591175"/>
            <a:ext cx="2645100" cy="116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3" title="dashboar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9692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3"/>
          <p:cNvSpPr/>
          <p:nvPr/>
        </p:nvSpPr>
        <p:spPr>
          <a:xfrm>
            <a:off x="8903650" y="1836625"/>
            <a:ext cx="305400" cy="123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464" name="Google Shape;464;p63"/>
          <p:cNvCxnSpPr/>
          <p:nvPr/>
        </p:nvCxnSpPr>
        <p:spPr>
          <a:xfrm flipH="1">
            <a:off x="9044475" y="1599575"/>
            <a:ext cx="600" cy="165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4" title="dashboar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75" y="152400"/>
            <a:ext cx="865804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4"/>
          <p:cNvSpPr/>
          <p:nvPr/>
        </p:nvSpPr>
        <p:spPr>
          <a:xfrm>
            <a:off x="8901025" y="812700"/>
            <a:ext cx="305400" cy="123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471" name="Google Shape;471;p64"/>
          <p:cNvCxnSpPr/>
          <p:nvPr/>
        </p:nvCxnSpPr>
        <p:spPr>
          <a:xfrm flipH="1">
            <a:off x="9041850" y="575650"/>
            <a:ext cx="600" cy="165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2" name="Google Shape;472;p64"/>
          <p:cNvSpPr/>
          <p:nvPr/>
        </p:nvSpPr>
        <p:spPr>
          <a:xfrm>
            <a:off x="-33600" y="1921800"/>
            <a:ext cx="305400" cy="123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473" name="Google Shape;473;p64"/>
          <p:cNvCxnSpPr/>
          <p:nvPr/>
        </p:nvCxnSpPr>
        <p:spPr>
          <a:xfrm flipH="1">
            <a:off x="101550" y="1674775"/>
            <a:ext cx="600" cy="165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/>
          <p:nvPr>
            <p:ph idx="1" type="subTitle"/>
          </p:nvPr>
        </p:nvSpPr>
        <p:spPr>
          <a:xfrm>
            <a:off x="409826" y="1115459"/>
            <a:ext cx="4287900" cy="14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their 2025 products, Lenovo dominates the </a:t>
            </a:r>
            <a:r>
              <a:rPr b="1" lang="en">
                <a:latin typeface="Overpass"/>
                <a:ea typeface="Overpass"/>
                <a:cs typeface="Overpass"/>
                <a:sym typeface="Overpass"/>
              </a:rPr>
              <a:t>consumer and gaming</a:t>
            </a:r>
            <a:r>
              <a:rPr lang="en"/>
              <a:t> sectors, while Dell and HP produce more business focused laptops. </a:t>
            </a:r>
            <a:endParaRPr/>
          </a:p>
        </p:txBody>
      </p:sp>
      <p:sp>
        <p:nvSpPr>
          <p:cNvPr id="479" name="Google Shape;479;p65"/>
          <p:cNvSpPr txBox="1"/>
          <p:nvPr>
            <p:ph type="title"/>
          </p:nvPr>
        </p:nvSpPr>
        <p:spPr>
          <a:xfrm>
            <a:off x="300575" y="351375"/>
            <a:ext cx="71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Lenovo is LAcking in the Business Sector</a:t>
            </a:r>
            <a:endParaRPr/>
          </a:p>
        </p:txBody>
      </p:sp>
      <p:cxnSp>
        <p:nvCxnSpPr>
          <p:cNvPr id="480" name="Google Shape;480;p65"/>
          <p:cNvCxnSpPr/>
          <p:nvPr/>
        </p:nvCxnSpPr>
        <p:spPr>
          <a:xfrm rot="10800000">
            <a:off x="102075" y="108900"/>
            <a:ext cx="0" cy="4919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65"/>
          <p:cNvCxnSpPr/>
          <p:nvPr/>
        </p:nvCxnSpPr>
        <p:spPr>
          <a:xfrm rot="10800000">
            <a:off x="90450" y="50363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65"/>
          <p:cNvCxnSpPr/>
          <p:nvPr/>
        </p:nvCxnSpPr>
        <p:spPr>
          <a:xfrm rot="10800000">
            <a:off x="90450" y="1012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3" name="Google Shape;483;p65" title="dashboard1.jpg"/>
          <p:cNvPicPr preferRelativeResize="0"/>
          <p:nvPr/>
        </p:nvPicPr>
        <p:blipFill rotWithShape="1">
          <a:blip r:embed="rId3">
            <a:alphaModFix/>
          </a:blip>
          <a:srcRect b="28753" l="57331" r="2973" t="41585"/>
          <a:stretch/>
        </p:blipFill>
        <p:spPr>
          <a:xfrm>
            <a:off x="4751350" y="1095300"/>
            <a:ext cx="4287750" cy="173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5" title="dashboard1.jpg"/>
          <p:cNvPicPr preferRelativeResize="0"/>
          <p:nvPr/>
        </p:nvPicPr>
        <p:blipFill rotWithShape="1">
          <a:blip r:embed="rId3">
            <a:alphaModFix/>
          </a:blip>
          <a:srcRect b="0" l="0" r="45298" t="51023"/>
          <a:stretch/>
        </p:blipFill>
        <p:spPr>
          <a:xfrm>
            <a:off x="300575" y="2665775"/>
            <a:ext cx="4843600" cy="2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5"/>
          <p:cNvSpPr txBox="1"/>
          <p:nvPr/>
        </p:nvSpPr>
        <p:spPr>
          <a:xfrm>
            <a:off x="5415925" y="3142075"/>
            <a:ext cx="3220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Dell and HP laptops are also used in more </a:t>
            </a:r>
            <a:r>
              <a:rPr b="1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technologically heavy</a:t>
            </a:r>
            <a:r>
              <a:rPr lang="en" sz="1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departments like Engineering, Finance, and IT.</a:t>
            </a:r>
            <a:endParaRPr sz="180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6"/>
          <p:cNvSpPr txBox="1"/>
          <p:nvPr>
            <p:ph idx="1" type="subTitle"/>
          </p:nvPr>
        </p:nvSpPr>
        <p:spPr>
          <a:xfrm>
            <a:off x="4572000" y="799950"/>
            <a:ext cx="35667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the gaming and consumer sectors, the business sector has seen</a:t>
            </a:r>
            <a:r>
              <a:rPr b="1" lang="en">
                <a:latin typeface="Overpass"/>
                <a:ea typeface="Overpass"/>
                <a:cs typeface="Overpass"/>
                <a:sym typeface="Overpass"/>
              </a:rPr>
              <a:t> linear growth</a:t>
            </a:r>
            <a:r>
              <a:rPr lang="en"/>
              <a:t> in Y-O-Y revenue from 2020-2025.</a:t>
            </a:r>
            <a:endParaRPr/>
          </a:p>
        </p:txBody>
      </p:sp>
      <p:cxnSp>
        <p:nvCxnSpPr>
          <p:cNvPr id="491" name="Google Shape;491;p66"/>
          <p:cNvCxnSpPr/>
          <p:nvPr/>
        </p:nvCxnSpPr>
        <p:spPr>
          <a:xfrm rot="10800000">
            <a:off x="9039625" y="2574175"/>
            <a:ext cx="0" cy="247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66"/>
          <p:cNvCxnSpPr/>
          <p:nvPr/>
        </p:nvCxnSpPr>
        <p:spPr>
          <a:xfrm rot="10800000">
            <a:off x="108900" y="5036375"/>
            <a:ext cx="8936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66"/>
          <p:cNvCxnSpPr/>
          <p:nvPr/>
        </p:nvCxnSpPr>
        <p:spPr>
          <a:xfrm rot="10800000">
            <a:off x="107275" y="2574375"/>
            <a:ext cx="0" cy="2470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66"/>
          <p:cNvSpPr txBox="1"/>
          <p:nvPr>
            <p:ph type="title"/>
          </p:nvPr>
        </p:nvSpPr>
        <p:spPr>
          <a:xfrm>
            <a:off x="713225" y="1041931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Business Segment</a:t>
            </a:r>
            <a:endParaRPr/>
          </a:p>
        </p:txBody>
      </p:sp>
      <p:pic>
        <p:nvPicPr>
          <p:cNvPr id="495" name="Google Shape;495;p66" title="dashboard2.jpg"/>
          <p:cNvPicPr preferRelativeResize="0"/>
          <p:nvPr/>
        </p:nvPicPr>
        <p:blipFill rotWithShape="1">
          <a:blip r:embed="rId3">
            <a:alphaModFix/>
          </a:blip>
          <a:srcRect b="56455" l="0" r="38845" t="8839"/>
          <a:stretch/>
        </p:blipFill>
        <p:spPr>
          <a:xfrm>
            <a:off x="557225" y="2339325"/>
            <a:ext cx="7794500" cy="2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/>
          <p:nvPr>
            <p:ph type="title"/>
          </p:nvPr>
        </p:nvSpPr>
        <p:spPr>
          <a:xfrm>
            <a:off x="2148850" y="234700"/>
            <a:ext cx="67311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where should lenovo target?</a:t>
            </a:r>
            <a:endParaRPr/>
          </a:p>
        </p:txBody>
      </p:sp>
      <p:cxnSp>
        <p:nvCxnSpPr>
          <p:cNvPr id="501" name="Google Shape;501;p67"/>
          <p:cNvCxnSpPr/>
          <p:nvPr/>
        </p:nvCxnSpPr>
        <p:spPr>
          <a:xfrm rot="10800000">
            <a:off x="9042772" y="3647100"/>
            <a:ext cx="0" cy="138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67"/>
          <p:cNvCxnSpPr/>
          <p:nvPr/>
        </p:nvCxnSpPr>
        <p:spPr>
          <a:xfrm>
            <a:off x="4571486" y="50363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67"/>
          <p:cNvCxnSpPr/>
          <p:nvPr/>
        </p:nvCxnSpPr>
        <p:spPr>
          <a:xfrm>
            <a:off x="4571486" y="1012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67"/>
          <p:cNvCxnSpPr/>
          <p:nvPr/>
        </p:nvCxnSpPr>
        <p:spPr>
          <a:xfrm rot="10800000">
            <a:off x="9042772" y="115475"/>
            <a:ext cx="0" cy="138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67"/>
          <p:cNvSpPr/>
          <p:nvPr/>
        </p:nvSpPr>
        <p:spPr>
          <a:xfrm>
            <a:off x="3126750" y="1440175"/>
            <a:ext cx="6017400" cy="227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06" name="Google Shape;506;p67" title="dashboard2.jpg"/>
          <p:cNvPicPr preferRelativeResize="0"/>
          <p:nvPr/>
        </p:nvPicPr>
        <p:blipFill rotWithShape="1">
          <a:blip r:embed="rId3">
            <a:alphaModFix/>
          </a:blip>
          <a:srcRect b="0" l="0" r="35740" t="71448"/>
          <a:stretch/>
        </p:blipFill>
        <p:spPr>
          <a:xfrm>
            <a:off x="2811650" y="3407983"/>
            <a:ext cx="6017401" cy="149421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7"/>
          <p:cNvSpPr/>
          <p:nvPr/>
        </p:nvSpPr>
        <p:spPr>
          <a:xfrm>
            <a:off x="5847050" y="3459475"/>
            <a:ext cx="2982000" cy="25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08" name="Google Shape;508;p67" title="dashboard2.jpg"/>
          <p:cNvPicPr preferRelativeResize="0"/>
          <p:nvPr/>
        </p:nvPicPr>
        <p:blipFill rotWithShape="1">
          <a:blip r:embed="rId3">
            <a:alphaModFix/>
          </a:blip>
          <a:srcRect b="53052" l="59855" r="833" t="8766"/>
          <a:stretch/>
        </p:blipFill>
        <p:spPr>
          <a:xfrm>
            <a:off x="5269079" y="1496974"/>
            <a:ext cx="3559970" cy="193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7"/>
          <p:cNvSpPr txBox="1"/>
          <p:nvPr>
            <p:ph idx="1" type="subTitle"/>
          </p:nvPr>
        </p:nvSpPr>
        <p:spPr>
          <a:xfrm>
            <a:off x="373950" y="1581400"/>
            <a:ext cx="40968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Out of the top business laptops used by employees 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today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most are used in </a:t>
            </a: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finance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</a:t>
            </a: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consulting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and </a:t>
            </a: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technology 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companies.</a:t>
            </a:r>
            <a:endParaRPr b="0"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10" name="Google Shape;510;p67"/>
          <p:cNvSpPr txBox="1"/>
          <p:nvPr>
            <p:ph idx="1" type="subTitle"/>
          </p:nvPr>
        </p:nvSpPr>
        <p:spPr>
          <a:xfrm>
            <a:off x="255900" y="3332925"/>
            <a:ext cx="2412600" cy="11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Most laptops are corp-owned, so Lenovo should focus on </a:t>
            </a: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B2B </a:t>
            </a:r>
            <a:r>
              <a:rPr b="0"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marketing.</a:t>
            </a:r>
            <a:endParaRPr b="0"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/>
          <p:nvPr/>
        </p:nvSpPr>
        <p:spPr>
          <a:xfrm>
            <a:off x="3718275" y="134050"/>
            <a:ext cx="2140200" cy="486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16" name="Google Shape;516;p68"/>
          <p:cNvSpPr txBox="1"/>
          <p:nvPr/>
        </p:nvSpPr>
        <p:spPr>
          <a:xfrm>
            <a:off x="376300" y="870175"/>
            <a:ext cx="4703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B2C Strategies</a:t>
            </a:r>
            <a:endParaRPr b="1" sz="7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For</a:t>
            </a:r>
            <a:endParaRPr b="1" sz="7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B2b Marketing</a:t>
            </a:r>
            <a:endParaRPr b="1" sz="7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17" name="Google Shape;517;p68"/>
          <p:cNvSpPr txBox="1"/>
          <p:nvPr/>
        </p:nvSpPr>
        <p:spPr>
          <a:xfrm>
            <a:off x="6017000" y="1270000"/>
            <a:ext cx="24471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To increase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B2B sales</a:t>
            </a: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and overpower competition in the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finance, consulting, and technology</a:t>
            </a: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industries</a:t>
            </a: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, Lenovo needs to use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social media and 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influencer</a:t>
            </a:r>
            <a:r>
              <a:rPr b="1"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marketing.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"/>
          <p:cNvSpPr txBox="1"/>
          <p:nvPr>
            <p:ph type="title"/>
          </p:nvPr>
        </p:nvSpPr>
        <p:spPr>
          <a:xfrm>
            <a:off x="61943" y="318175"/>
            <a:ext cx="63234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Lenovo’s Previous Programs</a:t>
            </a:r>
            <a:endParaRPr/>
          </a:p>
        </p:txBody>
      </p:sp>
      <p:cxnSp>
        <p:nvCxnSpPr>
          <p:cNvPr id="523" name="Google Shape;523;p69"/>
          <p:cNvCxnSpPr/>
          <p:nvPr/>
        </p:nvCxnSpPr>
        <p:spPr>
          <a:xfrm rot="10800000">
            <a:off x="103276" y="3647100"/>
            <a:ext cx="0" cy="138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69"/>
          <p:cNvCxnSpPr/>
          <p:nvPr/>
        </p:nvCxnSpPr>
        <p:spPr>
          <a:xfrm rot="10800000">
            <a:off x="101561" y="50363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69"/>
          <p:cNvCxnSpPr/>
          <p:nvPr/>
        </p:nvCxnSpPr>
        <p:spPr>
          <a:xfrm rot="10800000">
            <a:off x="101561" y="101275"/>
            <a:ext cx="4473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69"/>
          <p:cNvCxnSpPr/>
          <p:nvPr/>
        </p:nvCxnSpPr>
        <p:spPr>
          <a:xfrm rot="10800000">
            <a:off x="103276" y="115475"/>
            <a:ext cx="0" cy="138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7" name="Google Shape;527;p69"/>
          <p:cNvSpPr txBox="1"/>
          <p:nvPr/>
        </p:nvSpPr>
        <p:spPr>
          <a:xfrm>
            <a:off x="209075" y="1541025"/>
            <a:ext cx="55989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Lenovo already has influencer programs, like the Legion affiliate program and the “#GoodWeird” campaign promoting the YOGA line. 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However, none of these attract our target audience of businesses. </a:t>
            </a:r>
            <a:endParaRPr sz="18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28" name="Google Shape;5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350" y="3015550"/>
            <a:ext cx="3031227" cy="20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863" y="1541024"/>
            <a:ext cx="2744238" cy="1381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p69"/>
          <p:cNvCxnSpPr/>
          <p:nvPr/>
        </p:nvCxnSpPr>
        <p:spPr>
          <a:xfrm flipH="1">
            <a:off x="813050" y="3600925"/>
            <a:ext cx="7800" cy="6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9"/>
          <p:cNvCxnSpPr/>
          <p:nvPr/>
        </p:nvCxnSpPr>
        <p:spPr>
          <a:xfrm>
            <a:off x="813100" y="4197200"/>
            <a:ext cx="542100" cy="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2" name="Google Shape;532;p69"/>
          <p:cNvSpPr txBox="1"/>
          <p:nvPr/>
        </p:nvSpPr>
        <p:spPr>
          <a:xfrm>
            <a:off x="1440350" y="3942950"/>
            <a:ext cx="29349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Target top executives</a:t>
            </a:r>
            <a:r>
              <a:rPr lang="en"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at prospective companies</a:t>
            </a: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0"/>
          <p:cNvSpPr txBox="1"/>
          <p:nvPr>
            <p:ph type="title"/>
          </p:nvPr>
        </p:nvSpPr>
        <p:spPr>
          <a:xfrm>
            <a:off x="6063476" y="1904350"/>
            <a:ext cx="25134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campaigns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38" name="Google Shape;538;p70"/>
          <p:cNvCxnSpPr/>
          <p:nvPr/>
        </p:nvCxnSpPr>
        <p:spPr>
          <a:xfrm rot="10800000">
            <a:off x="103276" y="3451500"/>
            <a:ext cx="0" cy="1577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70"/>
          <p:cNvCxnSpPr/>
          <p:nvPr/>
        </p:nvCxnSpPr>
        <p:spPr>
          <a:xfrm rot="10800000">
            <a:off x="101477" y="5036375"/>
            <a:ext cx="3630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70"/>
          <p:cNvCxnSpPr/>
          <p:nvPr/>
        </p:nvCxnSpPr>
        <p:spPr>
          <a:xfrm rot="10800000">
            <a:off x="101477" y="101275"/>
            <a:ext cx="3630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70"/>
          <p:cNvCxnSpPr/>
          <p:nvPr/>
        </p:nvCxnSpPr>
        <p:spPr>
          <a:xfrm rot="10800000">
            <a:off x="103275" y="115450"/>
            <a:ext cx="0" cy="4924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70"/>
          <p:cNvCxnSpPr/>
          <p:nvPr/>
        </p:nvCxnSpPr>
        <p:spPr>
          <a:xfrm rot="10800000">
            <a:off x="3722175" y="5036375"/>
            <a:ext cx="204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70"/>
          <p:cNvCxnSpPr/>
          <p:nvPr/>
        </p:nvCxnSpPr>
        <p:spPr>
          <a:xfrm rot="10800000">
            <a:off x="101477" y="114750"/>
            <a:ext cx="3630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4" name="Google Shape;544;p70"/>
          <p:cNvSpPr/>
          <p:nvPr/>
        </p:nvSpPr>
        <p:spPr>
          <a:xfrm>
            <a:off x="3717075" y="0"/>
            <a:ext cx="2049300" cy="511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45" name="Google Shape;54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25" y="353725"/>
            <a:ext cx="3412277" cy="191940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0"/>
          <p:cNvSpPr txBox="1"/>
          <p:nvPr/>
        </p:nvSpPr>
        <p:spPr>
          <a:xfrm>
            <a:off x="3910675" y="456900"/>
            <a:ext cx="1688100" cy="1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HP-</a:t>
            </a:r>
            <a:r>
              <a:rPr lang="en" sz="17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Meet the Intern YouTube Videos, using HP products to bring ideas to life</a:t>
            </a:r>
            <a:endParaRPr sz="17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47" name="Google Shape;54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38" y="2762656"/>
            <a:ext cx="3412275" cy="178419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0"/>
          <p:cNvSpPr txBox="1"/>
          <p:nvPr/>
        </p:nvSpPr>
        <p:spPr>
          <a:xfrm>
            <a:off x="3897675" y="2816300"/>
            <a:ext cx="1688100" cy="1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Dell</a:t>
            </a:r>
            <a:r>
              <a:rPr b="1" lang="en" sz="17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-</a:t>
            </a:r>
            <a:r>
              <a:rPr lang="en" sz="17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Influencer marketing campaign to promote eBook asset</a:t>
            </a:r>
            <a:endParaRPr sz="17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 Marketing by Slidesgo XL">
  <a:themeElements>
    <a:clrScheme name="Simple Light">
      <a:dk1>
        <a:srgbClr val="D82727"/>
      </a:dk1>
      <a:lt1>
        <a:srgbClr val="FFFFFF"/>
      </a:lt1>
      <a:dk2>
        <a:srgbClr val="FFFFFF"/>
      </a:dk2>
      <a:lt2>
        <a:srgbClr val="FFFFFF"/>
      </a:lt2>
      <a:accent1>
        <a:srgbClr val="D82727"/>
      </a:accent1>
      <a:accent2>
        <a:srgbClr val="D82727"/>
      </a:accent2>
      <a:accent3>
        <a:srgbClr val="FFFFFF"/>
      </a:accent3>
      <a:accent4>
        <a:srgbClr val="D82727"/>
      </a:accent4>
      <a:accent5>
        <a:srgbClr val="FFFFFF"/>
      </a:accent5>
      <a:accent6>
        <a:srgbClr val="D82727"/>
      </a:accent6>
      <a:hlink>
        <a:srgbClr val="D8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